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660" r:id="rId2"/>
  </p:sldMasterIdLst>
  <p:sldIdLst>
    <p:sldId id="256" r:id="rId3"/>
    <p:sldId id="257" r:id="rId4"/>
    <p:sldId id="258" r:id="rId5"/>
    <p:sldId id="269" r:id="rId6"/>
    <p:sldId id="260" r:id="rId7"/>
    <p:sldId id="270" r:id="rId8"/>
    <p:sldId id="259" r:id="rId9"/>
    <p:sldId id="268" r:id="rId10"/>
    <p:sldId id="272" r:id="rId11"/>
    <p:sldId id="261" r:id="rId12"/>
    <p:sldId id="271" r:id="rId13"/>
    <p:sldId id="267" r:id="rId14"/>
    <p:sldId id="273" r:id="rId15"/>
    <p:sldId id="266" r:id="rId16"/>
    <p:sldId id="263" r:id="rId17"/>
    <p:sldId id="264" r:id="rId18"/>
    <p:sldId id="265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F9288-2B53-4713-A5A6-559B265C8676}" v="100" dt="2021-05-19T13:21:21.660"/>
    <p1510:client id="{5A81012A-DA23-3B89-957E-1F4363160599}" v="1883" dt="2021-05-19T15:52:45.079"/>
    <p1510:client id="{7BBDF385-70CB-43FD-92DB-1CD8E789E1E4}" v="1381" dt="2021-05-20T13:04:53.128"/>
    <p1510:client id="{82C71EA4-7946-4195-882C-E90F4F9FFAFD}" v="352" dt="2021-05-19T13:57:12.645"/>
    <p1510:client id="{A1F36ABB-C003-4375-B07F-5A1DCD4DBBED}" v="78" dt="2021-05-19T14:16:16.369"/>
    <p1510:client id="{B56F0F8D-E5A1-08F1-5065-D6755E56BE86}" v="598" dt="2021-05-19T13:46:59.378"/>
    <p1510:client id="{C1F0911E-C1E8-4A90-8658-65779278B02F}" v="6401" dt="2021-05-20T11:48:17.875"/>
    <p1510:client id="{C5DE753C-814F-4B8A-973F-39B0CF33E4C3}" v="244" dt="2021-05-20T12:46:13.502"/>
    <p1510:client id="{E0CA64A8-EFE7-47AA-A042-6698DA6E89F6}" v="23" dt="2021-05-20T19:37:55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deljan Goran (inf19170)" userId="S::inf19170@lehre.dhbw-stuttgart.de::9b3bec76-071f-4f33-b1b6-e3159fdfcb6b" providerId="AD" clId="Web-{7BBDF385-70CB-43FD-92DB-1CD8E789E1E4}"/>
    <pc:docChg chg="addSld modSld sldOrd modMainMaster">
      <pc:chgData name="Erdeljan Goran (inf19170)" userId="S::inf19170@lehre.dhbw-stuttgart.de::9b3bec76-071f-4f33-b1b6-e3159fdfcb6b" providerId="AD" clId="Web-{7BBDF385-70CB-43FD-92DB-1CD8E789E1E4}" dt="2021-05-20T13:04:53.128" v="973" actId="1076"/>
      <pc:docMkLst>
        <pc:docMk/>
      </pc:docMkLst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43"/>
        <pc:sldMkLst>
          <pc:docMk/>
          <pc:sldMk cId="1577499883" sldId="256"/>
        </pc:sldMkLst>
        <pc:spChg chg="add del mod">
          <ac:chgData name="Erdeljan Goran (inf19170)" userId="S::inf19170@lehre.dhbw-stuttgart.de::9b3bec76-071f-4f33-b1b6-e3159fdfcb6b" providerId="AD" clId="Web-{7BBDF385-70CB-43FD-92DB-1CD8E789E1E4}" dt="2021-05-20T11:35:31.893" v="39"/>
          <ac:spMkLst>
            <pc:docMk/>
            <pc:sldMk cId="1577499883" sldId="256"/>
            <ac:spMk id="5" creationId="{F41DFB14-B653-4201-A726-6ECC9D33B77B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35:39.425" v="41"/>
          <ac:spMkLst>
            <pc:docMk/>
            <pc:sldMk cId="1577499883" sldId="256"/>
            <ac:spMk id="6" creationId="{C7E7A84E-E9C7-4949-8F70-B78B9F70653A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35:44.722" v="45"/>
          <ac:spMkLst>
            <pc:docMk/>
            <pc:sldMk cId="1577499883" sldId="256"/>
            <ac:spMk id="7" creationId="{E179433F-89AB-4361-A4B4-CFF0B7283248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35:43.018" v="44"/>
          <ac:spMkLst>
            <pc:docMk/>
            <pc:sldMk cId="1577499883" sldId="256"/>
            <ac:spMk id="8" creationId="{B8B1E96C-CB21-479F-B3E2-DB21813F1B24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35:57.315" v="49"/>
          <ac:spMkLst>
            <pc:docMk/>
            <pc:sldMk cId="1577499883" sldId="256"/>
            <ac:spMk id="9" creationId="{3FE0F5BA-0B20-4C96-9289-9D3CA1AFF7AF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0:59.704" v="149" actId="20577"/>
          <ac:spMkLst>
            <pc:docMk/>
            <pc:sldMk cId="1577499883" sldId="256"/>
            <ac:spMk id="10" creationId="{37A5E80A-9BA5-4442-9B43-8CD2C94B5926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52"/>
        <pc:sldMkLst>
          <pc:docMk/>
          <pc:sldMk cId="1952519482" sldId="257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07.829" v="150" actId="20577"/>
          <ac:spMkLst>
            <pc:docMk/>
            <pc:sldMk cId="1952519482" sldId="257"/>
            <ac:spMk id="2" creationId="{D409D3FF-6D5B-4581-BA0E-C8035D497BB0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1:41:00.132" v="89" actId="1076"/>
          <ac:spMkLst>
            <pc:docMk/>
            <pc:sldMk cId="1952519482" sldId="257"/>
            <ac:spMk id="3" creationId="{6797B979-3E9F-4E5D-A9D2-46ED3790C8CC}"/>
          </ac:spMkLst>
        </pc:spChg>
        <pc:spChg chg="add del">
          <ac:chgData name="Erdeljan Goran (inf19170)" userId="S::inf19170@lehre.dhbw-stuttgart.de::9b3bec76-071f-4f33-b1b6-e3159fdfcb6b" providerId="AD" clId="Web-{7BBDF385-70CB-43FD-92DB-1CD8E789E1E4}" dt="2021-05-20T11:40:50.914" v="88"/>
          <ac:spMkLst>
            <pc:docMk/>
            <pc:sldMk cId="1952519482" sldId="257"/>
            <ac:spMk id="4" creationId="{2EC9F47D-FC9A-488D-B9BF-3855748C75E8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1:41:07.711" v="91" actId="1076"/>
          <ac:spMkLst>
            <pc:docMk/>
            <pc:sldMk cId="1952519482" sldId="257"/>
            <ac:spMk id="17" creationId="{6F70B190-A649-4F80-812E-8FB829A5F2F5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4:53.128" v="973" actId="1076"/>
        <pc:sldMkLst>
          <pc:docMk/>
          <pc:sldMk cId="3917535241" sldId="258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13.344" v="151" actId="20577"/>
          <ac:spMkLst>
            <pc:docMk/>
            <pc:sldMk cId="3917535241" sldId="258"/>
            <ac:spMk id="2" creationId="{CE3C8F45-2B86-4EB8-A7F7-390B5A841FD0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4:27.596" v="968" actId="1076"/>
          <ac:spMkLst>
            <pc:docMk/>
            <pc:sldMk cId="3917535241" sldId="258"/>
            <ac:spMk id="23" creationId="{CDD8BE4B-A14F-4B50-954F-3F65A7B67696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4:32.862" v="969" actId="1076"/>
          <ac:spMkLst>
            <pc:docMk/>
            <pc:sldMk cId="3917535241" sldId="258"/>
            <ac:spMk id="24" creationId="{083FDE85-AE8D-46EF-B55E-509849F3FF05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4:53.128" v="973" actId="1076"/>
          <ac:spMkLst>
            <pc:docMk/>
            <pc:sldMk cId="3917535241" sldId="258"/>
            <ac:spMk id="25" creationId="{79E7AF4A-CF80-4308-9FE3-B5C3F961303B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4:46.596" v="972" actId="1076"/>
          <ac:spMkLst>
            <pc:docMk/>
            <pc:sldMk cId="3917535241" sldId="258"/>
            <ac:spMk id="35" creationId="{88B1FAF6-78AD-4B81-A6ED-C01A4FDA714D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1:47:21.138" v="132" actId="1076"/>
          <ac:spMkLst>
            <pc:docMk/>
            <pc:sldMk cId="3917535241" sldId="258"/>
            <ac:spMk id="36" creationId="{6F70B190-A649-4F80-812E-8FB829A5F2F5}"/>
          </ac:spMkLst>
        </pc:spChg>
        <pc:picChg chg="mod modCrop">
          <ac:chgData name="Erdeljan Goran (inf19170)" userId="S::inf19170@lehre.dhbw-stuttgart.de::9b3bec76-071f-4f33-b1b6-e3159fdfcb6b" providerId="AD" clId="Web-{7BBDF385-70CB-43FD-92DB-1CD8E789E1E4}" dt="2021-05-20T12:01:43.057" v="550" actId="1076"/>
          <ac:picMkLst>
            <pc:docMk/>
            <pc:sldMk cId="3917535241" sldId="258"/>
            <ac:picMk id="16" creationId="{FC9E1555-521C-47B1-B31C-4AD943726B55}"/>
          </ac:picMkLst>
        </pc:pic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3:43.986" v="967" actId="20577"/>
        <pc:sldMkLst>
          <pc:docMk/>
          <pc:sldMk cId="1535263319" sldId="259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20.313" v="152" actId="20577"/>
          <ac:spMkLst>
            <pc:docMk/>
            <pc:sldMk cId="1535263319" sldId="259"/>
            <ac:spMk id="2" creationId="{0D179696-28C6-4AFC-8D23-34683016C6ED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1:35.828" v="942" actId="20577"/>
          <ac:spMkLst>
            <pc:docMk/>
            <pc:sldMk cId="1535263319" sldId="259"/>
            <ac:spMk id="3" creationId="{0DB1AF06-D896-4863-9444-D0BCDF1C6ECC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3:43.986" v="967" actId="20577"/>
          <ac:spMkLst>
            <pc:docMk/>
            <pc:sldMk cId="1535263319" sldId="259"/>
            <ac:spMk id="15" creationId="{6F70B190-A649-4F80-812E-8FB829A5F2F5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54"/>
        <pc:sldMkLst>
          <pc:docMk/>
          <pc:sldMk cId="3027364561" sldId="260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39.439" v="154" actId="20577"/>
          <ac:spMkLst>
            <pc:docMk/>
            <pc:sldMk cId="3027364561" sldId="260"/>
            <ac:spMk id="2" creationId="{697AB7FE-A171-423D-811C-3543CC2FA015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1:47:34.216" v="133" actId="1076"/>
          <ac:spMkLst>
            <pc:docMk/>
            <pc:sldMk cId="3027364561" sldId="260"/>
            <ac:spMk id="3" creationId="{2302EC15-92EE-448C-A434-8918F4293BD3}"/>
          </ac:spMkLst>
        </pc:spChg>
        <pc:spChg chg="add del">
          <ac:chgData name="Erdeljan Goran (inf19170)" userId="S::inf19170@lehre.dhbw-stuttgart.de::9b3bec76-071f-4f33-b1b6-e3159fdfcb6b" providerId="AD" clId="Web-{7BBDF385-70CB-43FD-92DB-1CD8E789E1E4}" dt="2021-05-20T11:47:39.623" v="135"/>
          <ac:spMkLst>
            <pc:docMk/>
            <pc:sldMk cId="3027364561" sldId="260"/>
            <ac:spMk id="4" creationId="{4C8C2726-9A26-4646-89E3-29A5318F11B8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2:46:16.986" v="936" actId="14100"/>
          <ac:spMkLst>
            <pc:docMk/>
            <pc:sldMk cId="3027364561" sldId="260"/>
            <ac:spMk id="6" creationId="{90F836D3-8F3C-4624-B0B1-77EE8FD7A8CB}"/>
          </ac:spMkLst>
        </pc:spChg>
        <pc:picChg chg="mod">
          <ac:chgData name="Erdeljan Goran (inf19170)" userId="S::inf19170@lehre.dhbw-stuttgart.de::9b3bec76-071f-4f33-b1b6-e3159fdfcb6b" providerId="AD" clId="Web-{7BBDF385-70CB-43FD-92DB-1CD8E789E1E4}" dt="2021-05-20T12:45:49.502" v="934" actId="14100"/>
          <ac:picMkLst>
            <pc:docMk/>
            <pc:sldMk cId="3027364561" sldId="260"/>
            <ac:picMk id="5" creationId="{19554851-A5DC-4EEF-9DFA-56ADA6B5D735}"/>
          </ac:picMkLst>
        </pc:picChg>
        <pc:picChg chg="mod">
          <ac:chgData name="Erdeljan Goran (inf19170)" userId="S::inf19170@lehre.dhbw-stuttgart.de::9b3bec76-071f-4f33-b1b6-e3159fdfcb6b" providerId="AD" clId="Web-{7BBDF385-70CB-43FD-92DB-1CD8E789E1E4}" dt="2021-05-20T12:46:08.424" v="935" actId="1076"/>
          <ac:picMkLst>
            <pc:docMk/>
            <pc:sldMk cId="3027364561" sldId="260"/>
            <ac:picMk id="7" creationId="{39914B60-D476-4198-A8E0-049BC77757B4}"/>
          </ac:picMkLst>
        </pc:pic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45"/>
        <pc:sldMkLst>
          <pc:docMk/>
          <pc:sldMk cId="2928861816" sldId="261"/>
        </pc:sldMkLst>
        <pc:spChg chg="mod">
          <ac:chgData name="Erdeljan Goran (inf19170)" userId="S::inf19170@lehre.dhbw-stuttgart.de::9b3bec76-071f-4f33-b1b6-e3159fdfcb6b" providerId="AD" clId="Web-{7BBDF385-70CB-43FD-92DB-1CD8E789E1E4}" dt="2021-05-20T12:43:42.765" v="933" actId="20577"/>
          <ac:spMkLst>
            <pc:docMk/>
            <pc:sldMk cId="2928861816" sldId="261"/>
            <ac:spMk id="2" creationId="{DA7F14D6-3459-4D02-9ED6-A4D9AE557A98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2:04.064" v="159" actId="20577"/>
          <ac:spMkLst>
            <pc:docMk/>
            <pc:sldMk cId="2928861816" sldId="261"/>
            <ac:spMk id="3" creationId="{8DFFB2E0-7CDF-4836-971D-DA32BD2F4899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46:20.325" v="124"/>
          <ac:spMkLst>
            <pc:docMk/>
            <pc:sldMk cId="2928861816" sldId="261"/>
            <ac:spMk id="4" creationId="{A13A2623-0050-44A5-A94A-02E555DD16AD}"/>
          </ac:spMkLst>
        </pc:spChg>
        <pc:spChg chg="del mod">
          <ac:chgData name="Erdeljan Goran (inf19170)" userId="S::inf19170@lehre.dhbw-stuttgart.de::9b3bec76-071f-4f33-b1b6-e3159fdfcb6b" providerId="AD" clId="Web-{7BBDF385-70CB-43FD-92DB-1CD8E789E1E4}" dt="2021-05-20T11:37:21.192" v="57"/>
          <ac:spMkLst>
            <pc:docMk/>
            <pc:sldMk cId="2928861816" sldId="261"/>
            <ac:spMk id="11" creationId="{8D76C8B9-0DF5-425F-B57D-7DC48372F05B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1:46:17.528" v="123"/>
          <ac:spMkLst>
            <pc:docMk/>
            <pc:sldMk cId="2928861816" sldId="261"/>
            <ac:spMk id="19" creationId="{6A5AA1C4-67E2-4789-9452-29E8F97BE794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1:57.453" v="960"/>
        <pc:sldMkLst>
          <pc:docMk/>
          <pc:sldMk cId="265074443" sldId="263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38.221" v="164" actId="20577"/>
          <ac:spMkLst>
            <pc:docMk/>
            <pc:sldMk cId="265074443" sldId="263"/>
            <ac:spMk id="3" creationId="{A07A63AE-5D38-49C4-8E96-CE8D3693C031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1:57.453" v="950"/>
        <pc:sldMkLst>
          <pc:docMk/>
          <pc:sldMk cId="129087441" sldId="264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42.580" v="165" actId="20577"/>
          <ac:spMkLst>
            <pc:docMk/>
            <pc:sldMk cId="129087441" sldId="264"/>
            <ac:spMk id="3" creationId="{D53C58C6-509F-4412-A852-91EA03297C13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51"/>
        <pc:sldMkLst>
          <pc:docMk/>
          <pc:sldMk cId="1568472292" sldId="265"/>
        </pc:sldMkLst>
        <pc:spChg chg="del mod">
          <ac:chgData name="Erdeljan Goran (inf19170)" userId="S::inf19170@lehre.dhbw-stuttgart.de::9b3bec76-071f-4f33-b1b6-e3159fdfcb6b" providerId="AD" clId="Web-{7BBDF385-70CB-43FD-92DB-1CD8E789E1E4}" dt="2021-05-20T11:38:36.646" v="70"/>
          <ac:spMkLst>
            <pc:docMk/>
            <pc:sldMk cId="1568472292" sldId="265"/>
            <ac:spMk id="3" creationId="{EE9293FA-EDAF-40BF-920F-EB38DF842491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2:36:24.665" v="914" actId="1076"/>
          <ac:spMkLst>
            <pc:docMk/>
            <pc:sldMk cId="1568472292" sldId="265"/>
            <ac:spMk id="4" creationId="{58C671AC-18A8-40F7-A432-4D8AB878F43E}"/>
          </ac:spMkLst>
        </pc:spChg>
        <pc:spChg chg="add del">
          <ac:chgData name="Erdeljan Goran (inf19170)" userId="S::inf19170@lehre.dhbw-stuttgart.de::9b3bec76-071f-4f33-b1b6-e3159fdfcb6b" providerId="AD" clId="Web-{7BBDF385-70CB-43FD-92DB-1CD8E789E1E4}" dt="2021-05-20T11:22:33.335" v="30"/>
          <ac:spMkLst>
            <pc:docMk/>
            <pc:sldMk cId="1568472292" sldId="265"/>
            <ac:spMk id="5" creationId="{D7187085-1F3D-4EAC-A5BE-E65EE471E3D3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2:51.721" v="166" actId="20577"/>
          <ac:spMkLst>
            <pc:docMk/>
            <pc:sldMk cId="1568472292" sldId="265"/>
            <ac:spMk id="6" creationId="{1182E2F4-BD19-4DC6-8695-25E84449C2FF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45:00.573" v="110" actId="1076"/>
          <ac:spMkLst>
            <pc:docMk/>
            <pc:sldMk cId="1568472292" sldId="265"/>
            <ac:spMk id="7" creationId="{36ECEE68-2A3C-464C-8D83-3D260CFBC776}"/>
          </ac:spMkLst>
        </pc:spChg>
        <pc:picChg chg="del mod">
          <ac:chgData name="Erdeljan Goran (inf19170)" userId="S::inf19170@lehre.dhbw-stuttgart.de::9b3bec76-071f-4f33-b1b6-e3159fdfcb6b" providerId="AD" clId="Web-{7BBDF385-70CB-43FD-92DB-1CD8E789E1E4}" dt="2021-05-20T12:36:12.212" v="912"/>
          <ac:picMkLst>
            <pc:docMk/>
            <pc:sldMk cId="1568472292" sldId="265"/>
            <ac:picMk id="2" creationId="{2B9AAC98-341C-4D19-86C9-B42B8C5FEF17}"/>
          </ac:picMkLst>
        </pc:pic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49"/>
        <pc:sldMkLst>
          <pc:docMk/>
          <pc:sldMk cId="2528365026" sldId="266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33.955" v="163" actId="20577"/>
          <ac:spMkLst>
            <pc:docMk/>
            <pc:sldMk cId="2528365026" sldId="266"/>
            <ac:spMk id="2" creationId="{D7AF6334-1A3C-43C9-8237-409F99873234}"/>
          </ac:spMkLst>
        </pc:spChg>
        <pc:spChg chg="del">
          <ac:chgData name="Erdeljan Goran (inf19170)" userId="S::inf19170@lehre.dhbw-stuttgart.de::9b3bec76-071f-4f33-b1b6-e3159fdfcb6b" providerId="AD" clId="Web-{7BBDF385-70CB-43FD-92DB-1CD8E789E1E4}" dt="2021-05-20T11:38:12.302" v="64"/>
          <ac:spMkLst>
            <pc:docMk/>
            <pc:sldMk cId="2528365026" sldId="266"/>
            <ac:spMk id="3" creationId="{04A4A347-CCAE-4A27-860A-CFD7717BB15D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45:13.605" v="111" actId="1076"/>
          <ac:spMkLst>
            <pc:docMk/>
            <pc:sldMk cId="2528365026" sldId="266"/>
            <ac:spMk id="4" creationId="{517AA8A2-8F6A-4EA9-8057-E5380B1DD48C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1:38:14.208" v="66"/>
          <ac:spMkLst>
            <pc:docMk/>
            <pc:sldMk cId="2528365026" sldId="266"/>
            <ac:spMk id="5" creationId="{F2A33E74-6715-403C-8756-DD98A268D7CF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1:20:32.802" v="10" actId="20577"/>
          <ac:spMkLst>
            <pc:docMk/>
            <pc:sldMk cId="2528365026" sldId="266"/>
            <ac:spMk id="7" creationId="{C580BCE8-1F12-44EA-B6AB-B66E136FD3B3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1:57.453" v="947"/>
        <pc:sldMkLst>
          <pc:docMk/>
          <pc:sldMk cId="2314090112" sldId="267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13.814" v="161" actId="20577"/>
          <ac:spMkLst>
            <pc:docMk/>
            <pc:sldMk cId="2314090112" sldId="267"/>
            <ac:spMk id="3" creationId="{28C66CA6-91E8-4CCA-9EB5-F5A351A1FADB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57"/>
        <pc:sldMkLst>
          <pc:docMk/>
          <pc:sldMk cId="860552033" sldId="268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51.501" v="157" actId="20577"/>
          <ac:spMkLst>
            <pc:docMk/>
            <pc:sldMk cId="860552033" sldId="268"/>
            <ac:spMk id="3" creationId="{F28D1485-B0C7-4279-A1BC-1B1CFAFA16A6}"/>
          </ac:spMkLst>
        </pc:spChg>
        <pc:spChg chg="add del">
          <ac:chgData name="Erdeljan Goran (inf19170)" userId="S::inf19170@lehre.dhbw-stuttgart.de::9b3bec76-071f-4f33-b1b6-e3159fdfcb6b" providerId="AD" clId="Web-{7BBDF385-70CB-43FD-92DB-1CD8E789E1E4}" dt="2021-05-20T11:51:46.517" v="156"/>
          <ac:spMkLst>
            <pc:docMk/>
            <pc:sldMk cId="860552033" sldId="268"/>
            <ac:spMk id="4" creationId="{037CDE95-2ED5-4C78-B1C9-FD495834022A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1:57.453" v="956"/>
        <pc:sldMkLst>
          <pc:docMk/>
          <pc:sldMk cId="3861976594" sldId="269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32.251" v="153" actId="20577"/>
          <ac:spMkLst>
            <pc:docMk/>
            <pc:sldMk cId="3861976594" sldId="269"/>
            <ac:spMk id="3" creationId="{B19307BC-7B1D-464E-A3DB-E820A8E3A106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3:32.064" v="964" actId="20577"/>
        <pc:sldMkLst>
          <pc:docMk/>
          <pc:sldMk cId="3879970485" sldId="270"/>
        </pc:sldMkLst>
        <pc:spChg chg="mod">
          <ac:chgData name="Erdeljan Goran (inf19170)" userId="S::inf19170@lehre.dhbw-stuttgart.de::9b3bec76-071f-4f33-b1b6-e3159fdfcb6b" providerId="AD" clId="Web-{7BBDF385-70CB-43FD-92DB-1CD8E789E1E4}" dt="2021-05-20T13:03:32.064" v="964" actId="20577"/>
          <ac:spMkLst>
            <pc:docMk/>
            <pc:sldMk cId="3879970485" sldId="270"/>
            <ac:spMk id="2" creationId="{412A7239-72ED-4BDE-B067-E43597A04B4C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0:48.485" v="148" actId="20577"/>
          <ac:spMkLst>
            <pc:docMk/>
            <pc:sldMk cId="3879970485" sldId="270"/>
            <ac:spMk id="3" creationId="{DE000687-199B-4945-B032-D12099A82F8D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3:04.939" v="961" actId="1076"/>
        <pc:sldMkLst>
          <pc:docMk/>
          <pc:sldMk cId="2471795566" sldId="271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08.970" v="160" actId="20577"/>
          <ac:spMkLst>
            <pc:docMk/>
            <pc:sldMk cId="2471795566" sldId="271"/>
            <ac:spMk id="4" creationId="{07421DCD-0955-411B-9B68-05B3837F1A0D}"/>
          </ac:spMkLst>
        </pc:spChg>
        <pc:spChg chg="del">
          <ac:chgData name="Erdeljan Goran (inf19170)" userId="S::inf19170@lehre.dhbw-stuttgart.de::9b3bec76-071f-4f33-b1b6-e3159fdfcb6b" providerId="AD" clId="Web-{7BBDF385-70CB-43FD-92DB-1CD8E789E1E4}" dt="2021-05-20T11:37:27.457" v="59"/>
          <ac:spMkLst>
            <pc:docMk/>
            <pc:sldMk cId="2471795566" sldId="271"/>
            <ac:spMk id="5" creationId="{6EC05A2B-E277-432E-BDFB-6C9CDB8F4550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46:06.777" v="118"/>
          <ac:spMkLst>
            <pc:docMk/>
            <pc:sldMk cId="2471795566" sldId="271"/>
            <ac:spMk id="6" creationId="{A7D2342B-2E30-40AD-94BD-715256B20C26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3:04.939" v="961" actId="1076"/>
          <ac:spMkLst>
            <pc:docMk/>
            <pc:sldMk cId="2471795566" sldId="271"/>
            <ac:spMk id="27" creationId="{826534D1-CAF6-49B6-B64B-77C566AE9B42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46:13.934" v="121"/>
          <ac:spMkLst>
            <pc:docMk/>
            <pc:sldMk cId="2471795566" sldId="271"/>
            <ac:spMk id="29" creationId="{642884C3-4F61-4B23-B999-E6EE50FB2992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1:46:14.262" v="122"/>
          <ac:spMkLst>
            <pc:docMk/>
            <pc:sldMk cId="2471795566" sldId="271"/>
            <ac:spMk id="30" creationId="{6A5AA1C4-67E2-4789-9452-29E8F97BE794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44"/>
        <pc:sldMkLst>
          <pc:docMk/>
          <pc:sldMk cId="195805335" sldId="272"/>
        </pc:sldMkLst>
        <pc:spChg chg="del">
          <ac:chgData name="Erdeljan Goran (inf19170)" userId="S::inf19170@lehre.dhbw-stuttgart.de::9b3bec76-071f-4f33-b1b6-e3159fdfcb6b" providerId="AD" clId="Web-{7BBDF385-70CB-43FD-92DB-1CD8E789E1E4}" dt="2021-05-20T11:18:49.738" v="0"/>
          <ac:spMkLst>
            <pc:docMk/>
            <pc:sldMk cId="195805335" sldId="272"/>
            <ac:spMk id="5" creationId="{6EC05A2B-E277-432E-BDFB-6C9CDB8F4550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46:26.106" v="126"/>
          <ac:spMkLst>
            <pc:docMk/>
            <pc:sldMk cId="195805335" sldId="272"/>
            <ac:spMk id="6" creationId="{B5B00935-2B29-4146-A1B2-369038308465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1:57.064" v="158" actId="20577"/>
          <ac:spMkLst>
            <pc:docMk/>
            <pc:sldMk cId="195805335" sldId="272"/>
            <ac:spMk id="7" creationId="{35E1F4A4-73DB-4F24-A485-BC281F895D16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1:46:22.746" v="125"/>
          <ac:spMkLst>
            <pc:docMk/>
            <pc:sldMk cId="195805335" sldId="272"/>
            <ac:spMk id="26" creationId="{6A5AA1C4-67E2-4789-9452-29E8F97BE794}"/>
          </ac:spMkLst>
        </pc:spChg>
        <pc:picChg chg="mod">
          <ac:chgData name="Erdeljan Goran (inf19170)" userId="S::inf19170@lehre.dhbw-stuttgart.de::9b3bec76-071f-4f33-b1b6-e3159fdfcb6b" providerId="AD" clId="Web-{7BBDF385-70CB-43FD-92DB-1CD8E789E1E4}" dt="2021-05-20T11:41:30.211" v="92" actId="1076"/>
          <ac:picMkLst>
            <pc:docMk/>
            <pc:sldMk cId="195805335" sldId="272"/>
            <ac:picMk id="4" creationId="{00F12CE4-D1D4-4F4B-BE16-980672F64015}"/>
          </ac:picMkLst>
        </pc:pic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48"/>
        <pc:sldMkLst>
          <pc:docMk/>
          <pc:sldMk cId="2515728200" sldId="273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18.892" v="162" actId="20577"/>
          <ac:spMkLst>
            <pc:docMk/>
            <pc:sldMk cId="2515728200" sldId="273"/>
            <ac:spMk id="2" creationId="{16A4B407-95D1-4FD6-965C-8ED850DF4B05}"/>
          </ac:spMkLst>
        </pc:spChg>
        <pc:spChg chg="del mod">
          <ac:chgData name="Erdeljan Goran (inf19170)" userId="S::inf19170@lehre.dhbw-stuttgart.de::9b3bec76-071f-4f33-b1b6-e3159fdfcb6b" providerId="AD" clId="Web-{7BBDF385-70CB-43FD-92DB-1CD8E789E1E4}" dt="2021-05-20T11:45:22.339" v="113"/>
          <ac:spMkLst>
            <pc:docMk/>
            <pc:sldMk cId="2515728200" sldId="273"/>
            <ac:spMk id="3" creationId="{04A4A347-CCAE-4A27-860A-CFD7717BB15D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1:45:18.652" v="112"/>
          <ac:spMkLst>
            <pc:docMk/>
            <pc:sldMk cId="2515728200" sldId="273"/>
            <ac:spMk id="4" creationId="{5D6E6D8E-F36C-4DB2-BD32-F8F02646F479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9:14.164" v="538" actId="14100"/>
          <ac:spMkLst>
            <pc:docMk/>
            <pc:sldMk cId="2515728200" sldId="273"/>
            <ac:spMk id="5" creationId="{71E86B3B-9923-4466-8B88-096942297C1D}"/>
          </ac:spMkLst>
        </pc:spChg>
        <pc:spChg chg="del mod">
          <ac:chgData name="Erdeljan Goran (inf19170)" userId="S::inf19170@lehre.dhbw-stuttgart.de::9b3bec76-071f-4f33-b1b6-e3159fdfcb6b" providerId="AD" clId="Web-{7BBDF385-70CB-43FD-92DB-1CD8E789E1E4}" dt="2021-05-20T11:57:36.053" v="529"/>
          <ac:spMkLst>
            <pc:docMk/>
            <pc:sldMk cId="2515728200" sldId="273"/>
            <ac:spMk id="7" creationId="{C580BCE8-1F12-44EA-B6AB-B66E136FD3B3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57:39.381" v="530"/>
          <ac:spMkLst>
            <pc:docMk/>
            <pc:sldMk cId="2515728200" sldId="273"/>
            <ac:spMk id="9" creationId="{5478982A-2115-4BBC-AD80-4963B594BFBB}"/>
          </ac:spMkLst>
        </pc:spChg>
      </pc:sldChg>
      <pc:sldChg chg="addSp delSp modSp add mod ord replId modTransition setBg addAnim">
        <pc:chgData name="Erdeljan Goran (inf19170)" userId="S::inf19170@lehre.dhbw-stuttgart.de::9b3bec76-071f-4f33-b1b6-e3159fdfcb6b" providerId="AD" clId="Web-{7BBDF385-70CB-43FD-92DB-1CD8E789E1E4}" dt="2021-05-20T13:01:57.453" v="959"/>
        <pc:sldMkLst>
          <pc:docMk/>
          <pc:sldMk cId="1929284286" sldId="274"/>
        </pc:sldMkLst>
        <pc:spChg chg="mod">
          <ac:chgData name="Erdeljan Goran (inf19170)" userId="S::inf19170@lehre.dhbw-stuttgart.de::9b3bec76-071f-4f33-b1b6-e3159fdfcb6b" providerId="AD" clId="Web-{7BBDF385-70CB-43FD-92DB-1CD8E789E1E4}" dt="2021-05-20T13:00:35.827" v="939" actId="1076"/>
          <ac:spMkLst>
            <pc:docMk/>
            <pc:sldMk cId="1929284286" sldId="274"/>
            <ac:spMk id="2" creationId="{412A7239-72ED-4BDE-B067-E43597A04B4C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2:32:40.068" v="884" actId="20577"/>
          <ac:spMkLst>
            <pc:docMk/>
            <pc:sldMk cId="1929284286" sldId="274"/>
            <ac:spMk id="3" creationId="{D53C58C6-509F-4412-A852-91EA03297C13}"/>
          </ac:spMkLst>
        </pc:spChg>
        <pc:spChg chg="del">
          <ac:chgData name="Erdeljan Goran (inf19170)" userId="S::inf19170@lehre.dhbw-stuttgart.de::9b3bec76-071f-4f33-b1b6-e3159fdfcb6b" providerId="AD" clId="Web-{7BBDF385-70CB-43FD-92DB-1CD8E789E1E4}" dt="2021-05-20T12:32:19.209" v="880"/>
          <ac:spMkLst>
            <pc:docMk/>
            <pc:sldMk cId="1929284286" sldId="274"/>
            <ac:spMk id="18" creationId="{4609862E-48F9-45AC-8D44-67A0268A7935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2:32:19.209" v="880"/>
          <ac:spMkLst>
            <pc:docMk/>
            <pc:sldMk cId="1929284286" sldId="274"/>
            <ac:spMk id="41" creationId="{7A675F33-98AF-4B83-A3BB-0780A23145E6}"/>
          </ac:spMkLst>
        </pc:spChg>
        <pc:grpChg chg="del">
          <ac:chgData name="Erdeljan Goran (inf19170)" userId="S::inf19170@lehre.dhbw-stuttgart.de::9b3bec76-071f-4f33-b1b6-e3159fdfcb6b" providerId="AD" clId="Web-{7BBDF385-70CB-43FD-92DB-1CD8E789E1E4}" dt="2021-05-20T12:32:19.209" v="880"/>
          <ac:grpSpMkLst>
            <pc:docMk/>
            <pc:sldMk cId="1929284286" sldId="274"/>
            <ac:grpSpMk id="20" creationId="{C97986E7-0E3C-4F64-886E-935DDCB83AA7}"/>
          </ac:grpSpMkLst>
        </pc:grpChg>
        <pc:picChg chg="add mod">
          <ac:chgData name="Erdeljan Goran (inf19170)" userId="S::inf19170@lehre.dhbw-stuttgart.de::9b3bec76-071f-4f33-b1b6-e3159fdfcb6b" providerId="AD" clId="Web-{7BBDF385-70CB-43FD-92DB-1CD8E789E1E4}" dt="2021-05-20T13:00:24.889" v="938" actId="1076"/>
          <ac:picMkLst>
            <pc:docMk/>
            <pc:sldMk cId="1929284286" sldId="274"/>
            <ac:picMk id="27" creationId="{B39184FB-9A1C-4BF8-95FD-87F3D8CDC05F}"/>
          </ac:picMkLst>
        </pc:picChg>
        <pc:cxnChg chg="del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8" creationId="{FEB90296-CFE0-401D-9CA3-32966EC4F01D}"/>
          </ac:cxnSpMkLst>
        </pc:cxnChg>
        <pc:cxnChg chg="del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10" creationId="{08C9B4EE-7611-4ED9-B356-7BDD377C39B0}"/>
          </ac:cxnSpMkLst>
        </pc:cxnChg>
        <pc:cxnChg chg="del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12" creationId="{4A4F266A-F2F7-47CD-8BBC-E3777E982FD2}"/>
          </ac:cxnSpMkLst>
        </pc:cxnChg>
        <pc:cxnChg chg="del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14" creationId="{20D69C80-8919-4A32-B897-F2A21F940574}"/>
          </ac:cxnSpMkLst>
        </pc:cxnChg>
        <pc:cxnChg chg="del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16" creationId="{F427B072-CC5B-481B-9719-8CD4C54444BE}"/>
          </ac:cxnSpMkLst>
        </pc:cxnChg>
        <pc:cxnChg chg="add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31" creationId="{8FD48FB1-66D8-4676-B0AA-C139A1DB78D1}"/>
          </ac:cxnSpMkLst>
        </pc:cxnChg>
        <pc:cxnChg chg="add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33" creationId="{F033F5AE-6728-4F19-8DED-658E674B31B9}"/>
          </ac:cxnSpMkLst>
        </pc:cxnChg>
        <pc:cxnChg chg="add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35" creationId="{82C7D74A-18BA-4709-A808-44E8815C4430}"/>
          </ac:cxnSpMkLst>
        </pc:cxnChg>
        <pc:cxnChg chg="add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37" creationId="{B5164A3F-1561-4039-8185-AB0EEB713EA7}"/>
          </ac:cxnSpMkLst>
        </pc:cxnChg>
        <pc:cxnChg chg="add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39" creationId="{2A35DB53-42BE-460E-9CA1-1294C98463CB}"/>
          </ac:cxnSpMkLst>
        </pc:cxnChg>
      </pc:sldChg>
      <pc:sldMasterChg chg="mod modSldLayout">
        <pc:chgData name="Erdeljan Goran (inf19170)" userId="S::inf19170@lehre.dhbw-stuttgart.de::9b3bec76-071f-4f33-b1b6-e3159fdfcb6b" providerId="AD" clId="Web-{7BBDF385-70CB-43FD-92DB-1CD8E789E1E4}" dt="2021-05-20T11:36:11.253" v="51"/>
        <pc:sldMasterMkLst>
          <pc:docMk/>
          <pc:sldMasterMk cId="825501591" sldId="2147483660"/>
        </pc:sldMasterMkLst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58317451" sldId="2147483661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2517644373" sldId="2147483662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3845347401" sldId="2147483663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4083624185" sldId="2147483664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1303289876" sldId="2147483665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296480768" sldId="2147483666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2638120543" sldId="2147483667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861736090" sldId="2147483668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553472555" sldId="2147483669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4201559134" sldId="2147483670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1520827614" sldId="2147483671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3679857098" sldId="2147483672"/>
          </pc:sldLayoutMkLst>
        </pc:sldLayoutChg>
      </pc:sldMasterChg>
      <pc:sldMasterChg chg="mod modSldLayout">
        <pc:chgData name="Erdeljan Goran (inf19170)" userId="S::inf19170@lehre.dhbw-stuttgart.de::9b3bec76-071f-4f33-b1b6-e3159fdfcb6b" providerId="AD" clId="Web-{7BBDF385-70CB-43FD-92DB-1CD8E789E1E4}" dt="2021-05-20T11:36:11.253" v="51"/>
        <pc:sldMasterMkLst>
          <pc:docMk/>
          <pc:sldMasterMk cId="4109399982" sldId="2147483703"/>
        </pc:sldMasterMkLst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640108518" sldId="2147483704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148054298" sldId="2147483705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377095620" sldId="2147483706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371795318" sldId="2147483707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752506185" sldId="2147483708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1238982311" sldId="2147483709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151426163" sldId="2147483710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829749879" sldId="2147483711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624164543" sldId="2147483712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2346458917" sldId="2147483713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1159525393" sldId="2147483714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353982951" sldId="2147483715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2189840127" sldId="2147483716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45926579" sldId="2147483717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2126142928" sldId="2147483718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6191912" sldId="2147483719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928687354" sldId="2147483720"/>
          </pc:sldLayoutMkLst>
        </pc:sldLayoutChg>
      </pc:sldMasterChg>
    </pc:docChg>
  </pc:docChgLst>
  <pc:docChgLst>
    <pc:chgData name="Baumann Daniel (inf19188)" userId="S::inf19188@lehre.dhbw-stuttgart.de::08bfb0aa-cc30-459d-b2b6-d55f19374033" providerId="AD" clId="Web-{82C71EA4-7946-4195-882C-E90F4F9FFAFD}"/>
    <pc:docChg chg="modSld">
      <pc:chgData name="Baumann Daniel (inf19188)" userId="S::inf19188@lehre.dhbw-stuttgart.de::08bfb0aa-cc30-459d-b2b6-d55f19374033" providerId="AD" clId="Web-{82C71EA4-7946-4195-882C-E90F4F9FFAFD}" dt="2021-05-19T13:57:12.645" v="175" actId="20577"/>
      <pc:docMkLst>
        <pc:docMk/>
      </pc:docMkLst>
      <pc:sldChg chg="modSp">
        <pc:chgData name="Baumann Daniel (inf19188)" userId="S::inf19188@lehre.dhbw-stuttgart.de::08bfb0aa-cc30-459d-b2b6-d55f19374033" providerId="AD" clId="Web-{82C71EA4-7946-4195-882C-E90F4F9FFAFD}" dt="2021-05-19T13:57:12.645" v="175" actId="20577"/>
        <pc:sldMkLst>
          <pc:docMk/>
          <pc:sldMk cId="1535263319" sldId="259"/>
        </pc:sldMkLst>
        <pc:spChg chg="mod">
          <ac:chgData name="Baumann Daniel (inf19188)" userId="S::inf19188@lehre.dhbw-stuttgart.de::08bfb0aa-cc30-459d-b2b6-d55f19374033" providerId="AD" clId="Web-{82C71EA4-7946-4195-882C-E90F4F9FFAFD}" dt="2021-05-19T13:57:12.645" v="175" actId="20577"/>
          <ac:spMkLst>
            <pc:docMk/>
            <pc:sldMk cId="1535263319" sldId="259"/>
            <ac:spMk id="3" creationId="{0DB1AF06-D896-4863-9444-D0BCDF1C6ECC}"/>
          </ac:spMkLst>
        </pc:spChg>
      </pc:sldChg>
    </pc:docChg>
  </pc:docChgLst>
  <pc:docChgLst>
    <pc:chgData name="Erdeljan Goran (inf19170)" userId="S::inf19170@lehre.dhbw-stuttgart.de::9b3bec76-071f-4f33-b1b6-e3159fdfcb6b" providerId="AD" clId="Web-{E0CA64A8-EFE7-47AA-A042-6698DA6E89F6}"/>
    <pc:docChg chg="modSld">
      <pc:chgData name="Erdeljan Goran (inf19170)" userId="S::inf19170@lehre.dhbw-stuttgart.de::9b3bec76-071f-4f33-b1b6-e3159fdfcb6b" providerId="AD" clId="Web-{E0CA64A8-EFE7-47AA-A042-6698DA6E89F6}" dt="2021-05-20T19:37:55.014" v="16" actId="1076"/>
      <pc:docMkLst>
        <pc:docMk/>
      </pc:docMkLst>
      <pc:sldChg chg="addSp delSp modSp">
        <pc:chgData name="Erdeljan Goran (inf19170)" userId="S::inf19170@lehre.dhbw-stuttgart.de::9b3bec76-071f-4f33-b1b6-e3159fdfcb6b" providerId="AD" clId="Web-{E0CA64A8-EFE7-47AA-A042-6698DA6E89F6}" dt="2021-05-20T19:36:45.216" v="13" actId="1076"/>
        <pc:sldMkLst>
          <pc:docMk/>
          <pc:sldMk cId="1577499883" sldId="256"/>
        </pc:sldMkLst>
        <pc:spChg chg="add del">
          <ac:chgData name="Erdeljan Goran (inf19170)" userId="S::inf19170@lehre.dhbw-stuttgart.de::9b3bec76-071f-4f33-b1b6-e3159fdfcb6b" providerId="AD" clId="Web-{E0CA64A8-EFE7-47AA-A042-6698DA6E89F6}" dt="2021-05-20T19:36:40.591" v="12"/>
          <ac:spMkLst>
            <pc:docMk/>
            <pc:sldMk cId="1577499883" sldId="256"/>
            <ac:spMk id="5" creationId="{7BD8091C-539B-45A4-82CF-175D34B11394}"/>
          </ac:spMkLst>
        </pc:spChg>
        <pc:picChg chg="mod">
          <ac:chgData name="Erdeljan Goran (inf19170)" userId="S::inf19170@lehre.dhbw-stuttgart.de::9b3bec76-071f-4f33-b1b6-e3159fdfcb6b" providerId="AD" clId="Web-{E0CA64A8-EFE7-47AA-A042-6698DA6E89F6}" dt="2021-05-20T19:36:45.216" v="13" actId="1076"/>
          <ac:picMkLst>
            <pc:docMk/>
            <pc:sldMk cId="1577499883" sldId="256"/>
            <ac:picMk id="4" creationId="{FC6D2D5B-1686-4F68-AE19-C09028C1B63E}"/>
          </ac:picMkLst>
        </pc:picChg>
        <pc:picChg chg="mod">
          <ac:chgData name="Erdeljan Goran (inf19170)" userId="S::inf19170@lehre.dhbw-stuttgart.de::9b3bec76-071f-4f33-b1b6-e3159fdfcb6b" providerId="AD" clId="Web-{E0CA64A8-EFE7-47AA-A042-6698DA6E89F6}" dt="2021-05-20T19:36:19.137" v="6" actId="1076"/>
          <ac:picMkLst>
            <pc:docMk/>
            <pc:sldMk cId="1577499883" sldId="256"/>
            <ac:picMk id="37" creationId="{0FE6A128-F4F9-4A7B-9A71-7B0B3A9CB910}"/>
          </ac:picMkLst>
        </pc:picChg>
      </pc:sldChg>
      <pc:sldChg chg="modSp">
        <pc:chgData name="Erdeljan Goran (inf19170)" userId="S::inf19170@lehre.dhbw-stuttgart.de::9b3bec76-071f-4f33-b1b6-e3159fdfcb6b" providerId="AD" clId="Web-{E0CA64A8-EFE7-47AA-A042-6698DA6E89F6}" dt="2021-05-20T19:36:59.060" v="15" actId="20577"/>
        <pc:sldMkLst>
          <pc:docMk/>
          <pc:sldMk cId="1952519482" sldId="257"/>
        </pc:sldMkLst>
        <pc:spChg chg="mod">
          <ac:chgData name="Erdeljan Goran (inf19170)" userId="S::inf19170@lehre.dhbw-stuttgart.de::9b3bec76-071f-4f33-b1b6-e3159fdfcb6b" providerId="AD" clId="Web-{E0CA64A8-EFE7-47AA-A042-6698DA6E89F6}" dt="2021-05-20T19:36:59.060" v="15" actId="20577"/>
          <ac:spMkLst>
            <pc:docMk/>
            <pc:sldMk cId="1952519482" sldId="257"/>
            <ac:spMk id="3" creationId="{6797B979-3E9F-4E5D-A9D2-46ED3790C8CC}"/>
          </ac:spMkLst>
        </pc:spChg>
      </pc:sldChg>
      <pc:sldChg chg="modSp">
        <pc:chgData name="Erdeljan Goran (inf19170)" userId="S::inf19170@lehre.dhbw-stuttgart.de::9b3bec76-071f-4f33-b1b6-e3159fdfcb6b" providerId="AD" clId="Web-{E0CA64A8-EFE7-47AA-A042-6698DA6E89F6}" dt="2021-05-20T18:28:43.437" v="1" actId="20577"/>
        <pc:sldMkLst>
          <pc:docMk/>
          <pc:sldMk cId="2528365026" sldId="266"/>
        </pc:sldMkLst>
        <pc:spChg chg="mod">
          <ac:chgData name="Erdeljan Goran (inf19170)" userId="S::inf19170@lehre.dhbw-stuttgart.de::9b3bec76-071f-4f33-b1b6-e3159fdfcb6b" providerId="AD" clId="Web-{E0CA64A8-EFE7-47AA-A042-6698DA6E89F6}" dt="2021-05-20T18:28:43.437" v="1" actId="20577"/>
          <ac:spMkLst>
            <pc:docMk/>
            <pc:sldMk cId="2528365026" sldId="266"/>
            <ac:spMk id="7" creationId="{C580BCE8-1F12-44EA-B6AB-B66E136FD3B3}"/>
          </ac:spMkLst>
        </pc:spChg>
      </pc:sldChg>
      <pc:sldChg chg="modSp">
        <pc:chgData name="Erdeljan Goran (inf19170)" userId="S::inf19170@lehre.dhbw-stuttgart.de::9b3bec76-071f-4f33-b1b6-e3159fdfcb6b" providerId="AD" clId="Web-{E0CA64A8-EFE7-47AA-A042-6698DA6E89F6}" dt="2021-05-20T19:37:55.014" v="16" actId="1076"/>
        <pc:sldMkLst>
          <pc:docMk/>
          <pc:sldMk cId="1929284286" sldId="274"/>
        </pc:sldMkLst>
        <pc:spChg chg="mod">
          <ac:chgData name="Erdeljan Goran (inf19170)" userId="S::inf19170@lehre.dhbw-stuttgart.de::9b3bec76-071f-4f33-b1b6-e3159fdfcb6b" providerId="AD" clId="Web-{E0CA64A8-EFE7-47AA-A042-6698DA6E89F6}" dt="2021-05-20T19:37:55.014" v="16" actId="1076"/>
          <ac:spMkLst>
            <pc:docMk/>
            <pc:sldMk cId="1929284286" sldId="274"/>
            <ac:spMk id="2" creationId="{412A7239-72ED-4BDE-B067-E43597A04B4C}"/>
          </ac:spMkLst>
        </pc:spChg>
      </pc:sldChg>
    </pc:docChg>
  </pc:docChgLst>
  <pc:docChgLst>
    <pc:chgData name="Baumann Daniel (inf19188)" userId="S::inf19188@lehre.dhbw-stuttgart.de::08bfb0aa-cc30-459d-b2b6-d55f19374033" providerId="AD" clId="Web-{A1F36ABB-C003-4375-B07F-5A1DCD4DBBED}"/>
    <pc:docChg chg="modSld">
      <pc:chgData name="Baumann Daniel (inf19188)" userId="S::inf19188@lehre.dhbw-stuttgart.de::08bfb0aa-cc30-459d-b2b6-d55f19374033" providerId="AD" clId="Web-{A1F36ABB-C003-4375-B07F-5A1DCD4DBBED}" dt="2021-05-19T14:16:16.369" v="38" actId="20577"/>
      <pc:docMkLst>
        <pc:docMk/>
      </pc:docMkLst>
      <pc:sldChg chg="modSp">
        <pc:chgData name="Baumann Daniel (inf19188)" userId="S::inf19188@lehre.dhbw-stuttgart.de::08bfb0aa-cc30-459d-b2b6-d55f19374033" providerId="AD" clId="Web-{A1F36ABB-C003-4375-B07F-5A1DCD4DBBED}" dt="2021-05-19T14:16:16.369" v="38" actId="20577"/>
        <pc:sldMkLst>
          <pc:docMk/>
          <pc:sldMk cId="1535263319" sldId="259"/>
        </pc:sldMkLst>
        <pc:spChg chg="mod">
          <ac:chgData name="Baumann Daniel (inf19188)" userId="S::inf19188@lehre.dhbw-stuttgart.de::08bfb0aa-cc30-459d-b2b6-d55f19374033" providerId="AD" clId="Web-{A1F36ABB-C003-4375-B07F-5A1DCD4DBBED}" dt="2021-05-19T14:16:16.369" v="38" actId="20577"/>
          <ac:spMkLst>
            <pc:docMk/>
            <pc:sldMk cId="1535263319" sldId="259"/>
            <ac:spMk id="3" creationId="{0DB1AF06-D896-4863-9444-D0BCDF1C6ECC}"/>
          </ac:spMkLst>
        </pc:spChg>
      </pc:sldChg>
    </pc:docChg>
  </pc:docChgLst>
  <pc:docChgLst>
    <pc:chgData name="Guest User" userId="S::urn:spo:anon#8f9db017d15bace2a3c59a2d848ecaf6da384f49f3be0e43e1815c9808a1603c::" providerId="AD" clId="Web-{B56F0F8D-E5A1-08F1-5065-D6755E56BE86}"/>
    <pc:docChg chg="addSld modSld">
      <pc:chgData name="Guest User" userId="S::urn:spo:anon#8f9db017d15bace2a3c59a2d848ecaf6da384f49f3be0e43e1815c9808a1603c::" providerId="AD" clId="Web-{B56F0F8D-E5A1-08F1-5065-D6755E56BE86}" dt="2021-05-19T13:46:59.378" v="380" actId="20577"/>
      <pc:docMkLst>
        <pc:docMk/>
      </pc:docMkLst>
      <pc:sldChg chg="modSp">
        <pc:chgData name="Guest User" userId="S::urn:spo:anon#8f9db017d15bace2a3c59a2d848ecaf6da384f49f3be0e43e1815c9808a1603c::" providerId="AD" clId="Web-{B56F0F8D-E5A1-08F1-5065-D6755E56BE86}" dt="2021-05-19T13:37:10.693" v="185" actId="1076"/>
        <pc:sldMkLst>
          <pc:docMk/>
          <pc:sldMk cId="1577499883" sldId="256"/>
        </pc:sldMkLst>
        <pc:spChg chg="mod">
          <ac:chgData name="Guest User" userId="S::urn:spo:anon#8f9db017d15bace2a3c59a2d848ecaf6da384f49f3be0e43e1815c9808a1603c::" providerId="AD" clId="Web-{B56F0F8D-E5A1-08F1-5065-D6755E56BE86}" dt="2021-05-19T13:23:06.815" v="0"/>
          <ac:spMkLst>
            <pc:docMk/>
            <pc:sldMk cId="1577499883" sldId="256"/>
            <ac:spMk id="2" creationId="{00000000-0000-0000-0000-000000000000}"/>
          </ac:spMkLst>
        </pc:spChg>
        <pc:picChg chg="mod">
          <ac:chgData name="Guest User" userId="S::urn:spo:anon#8f9db017d15bace2a3c59a2d848ecaf6da384f49f3be0e43e1815c9808a1603c::" providerId="AD" clId="Web-{B56F0F8D-E5A1-08F1-5065-D6755E56BE86}" dt="2021-05-19T13:37:10.693" v="185" actId="1076"/>
          <ac:picMkLst>
            <pc:docMk/>
            <pc:sldMk cId="1577499883" sldId="256"/>
            <ac:picMk id="4" creationId="{FC6D2D5B-1686-4F68-AE19-C09028C1B63E}"/>
          </ac:picMkLst>
        </pc:pic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40:05.400" v="225" actId="14100"/>
        <pc:sldMkLst>
          <pc:docMk/>
          <pc:sldMk cId="1952519482" sldId="257"/>
        </pc:sldMkLst>
        <pc:spChg chg="del mod">
          <ac:chgData name="Guest User" userId="S::urn:spo:anon#8f9db017d15bace2a3c59a2d848ecaf6da384f49f3be0e43e1815c9808a1603c::" providerId="AD" clId="Web-{B56F0F8D-E5A1-08F1-5065-D6755E56BE86}" dt="2021-05-19T13:38:50.336" v="190"/>
          <ac:spMkLst>
            <pc:docMk/>
            <pc:sldMk cId="1952519482" sldId="257"/>
            <ac:spMk id="2" creationId="{C964E24C-A998-4C1D-A195-F7155C2C4833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39:31.633" v="215"/>
          <ac:spMkLst>
            <pc:docMk/>
            <pc:sldMk cId="1952519482" sldId="257"/>
            <ac:spMk id="6" creationId="{FDCBEECC-9C35-4894-B099-29758D11BBFD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39:16.774" v="212"/>
          <ac:spMkLst>
            <pc:docMk/>
            <pc:sldMk cId="1952519482" sldId="257"/>
            <ac:spMk id="16" creationId="{6F70B190-A649-4F80-812E-8FB829A5F2F5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0:05.400" v="225" actId="14100"/>
          <ac:spMkLst>
            <pc:docMk/>
            <pc:sldMk cId="1952519482" sldId="257"/>
            <ac:spMk id="17" creationId="{6F70B190-A649-4F80-812E-8FB829A5F2F5}"/>
          </ac:spMkLst>
        </pc:spChg>
        <pc:picChg chg="add del mod">
          <ac:chgData name="Guest User" userId="S::urn:spo:anon#8f9db017d15bace2a3c59a2d848ecaf6da384f49f3be0e43e1815c9808a1603c::" providerId="AD" clId="Web-{B56F0F8D-E5A1-08F1-5065-D6755E56BE86}" dt="2021-05-19T13:25:20.021" v="44"/>
          <ac:picMkLst>
            <pc:docMk/>
            <pc:sldMk cId="1952519482" sldId="257"/>
            <ac:picMk id="4" creationId="{F6D19589-2812-4474-BADA-EA375BF067ED}"/>
          </ac:picMkLst>
        </pc:picChg>
        <pc:picChg chg="mod">
          <ac:chgData name="Guest User" userId="S::urn:spo:anon#8f9db017d15bace2a3c59a2d848ecaf6da384f49f3be0e43e1815c9808a1603c::" providerId="AD" clId="Web-{B56F0F8D-E5A1-08F1-5065-D6755E56BE86}" dt="2021-05-19T13:25:36.099" v="46"/>
          <ac:picMkLst>
            <pc:docMk/>
            <pc:sldMk cId="1952519482" sldId="257"/>
            <ac:picMk id="12" creationId="{8A16A758-C885-4351-BB7C-603084E180AB}"/>
          </ac:picMkLst>
        </pc:pic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39:26.164" v="214"/>
        <pc:sldMkLst>
          <pc:docMk/>
          <pc:sldMk cId="3917535241" sldId="258"/>
        </pc:sldMkLst>
        <pc:spChg chg="del mod">
          <ac:chgData name="Guest User" userId="S::urn:spo:anon#8f9db017d15bace2a3c59a2d848ecaf6da384f49f3be0e43e1815c9808a1603c::" providerId="AD" clId="Web-{B56F0F8D-E5A1-08F1-5065-D6755E56BE86}" dt="2021-05-19T13:38:45.898" v="189"/>
          <ac:spMkLst>
            <pc:docMk/>
            <pc:sldMk cId="3917535241" sldId="258"/>
            <ac:spMk id="2" creationId="{4D38E298-6122-4CE8-BDBB-19D9E60BE721}"/>
          </ac:spMkLst>
        </pc:spChg>
        <pc:spChg chg="del">
          <ac:chgData name="Guest User" userId="S::urn:spo:anon#8f9db017d15bace2a3c59a2d848ecaf6da384f49f3be0e43e1815c9808a1603c::" providerId="AD" clId="Web-{B56F0F8D-E5A1-08F1-5065-D6755E56BE86}" dt="2021-05-19T13:23:42.066" v="1"/>
          <ac:spMkLst>
            <pc:docMk/>
            <pc:sldMk cId="3917535241" sldId="258"/>
            <ac:spMk id="3" creationId="{C4EEBC19-9C20-4499-B9E8-D47BABFBBCBC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23:47.488" v="2"/>
          <ac:spMkLst>
            <pc:docMk/>
            <pc:sldMk cId="3917535241" sldId="258"/>
            <ac:spMk id="5" creationId="{C65CFB4E-1085-4920-9391-625091127168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39:26.164" v="214"/>
          <ac:spMkLst>
            <pc:docMk/>
            <pc:sldMk cId="3917535241" sldId="258"/>
            <ac:spMk id="7" creationId="{9E8E1A98-47C7-43B6-9DB0-0CE7FCBEEACD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3:15.313" v="165" actId="20577"/>
          <ac:spMkLst>
            <pc:docMk/>
            <pc:sldMk cId="3917535241" sldId="258"/>
            <ac:spMk id="19" creationId="{7892BCB5-5A28-4376-AF88-36B320B53E39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3:48.954" v="171" actId="1076"/>
          <ac:spMkLst>
            <pc:docMk/>
            <pc:sldMk cId="3917535241" sldId="258"/>
            <ac:spMk id="20" creationId="{508856EF-6E1D-47E2-9F83-680EFF10FB44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3:56.126" v="174" actId="1076"/>
          <ac:spMkLst>
            <pc:docMk/>
            <pc:sldMk cId="3917535241" sldId="258"/>
            <ac:spMk id="21" creationId="{3140EFC8-6719-44C5-B574-1A58FB51EA99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0:07.605" v="118" actId="1076"/>
          <ac:spMkLst>
            <pc:docMk/>
            <pc:sldMk cId="3917535241" sldId="258"/>
            <ac:spMk id="23" creationId="{CDD8BE4B-A14F-4B50-954F-3F65A7B67696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4:00.564" v="175" actId="1076"/>
          <ac:spMkLst>
            <pc:docMk/>
            <pc:sldMk cId="3917535241" sldId="258"/>
            <ac:spMk id="24" creationId="{083FDE85-AE8D-46EF-B55E-509849F3FF05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4:35.517" v="180" actId="1076"/>
          <ac:spMkLst>
            <pc:docMk/>
            <pc:sldMk cId="3917535241" sldId="258"/>
            <ac:spMk id="25" creationId="{79E7AF4A-CF80-4308-9FE3-B5C3F961303B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24:08.941" v="18"/>
          <ac:spMkLst>
            <pc:docMk/>
            <pc:sldMk cId="3917535241" sldId="258"/>
            <ac:spMk id="27" creationId="{EAE9792B-3EB8-4836-90D9-78DFF819B5EB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4:35.596" v="181" actId="1076"/>
          <ac:spMkLst>
            <pc:docMk/>
            <pc:sldMk cId="3917535241" sldId="258"/>
            <ac:spMk id="34" creationId="{24FF5152-2CFC-42A7-BBED-8E754FD917F6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3:56.110" v="173" actId="1076"/>
          <ac:spMkLst>
            <pc:docMk/>
            <pc:sldMk cId="3917535241" sldId="258"/>
            <ac:spMk id="35" creationId="{88B1FAF6-78AD-4B81-A6ED-C01A4FDA714D}"/>
          </ac:spMkLst>
        </pc:spChg>
        <pc:spChg chg="add">
          <ac:chgData name="Guest User" userId="S::urn:spo:anon#8f9db017d15bace2a3c59a2d848ecaf6da384f49f3be0e43e1815c9808a1603c::" providerId="AD" clId="Web-{B56F0F8D-E5A1-08F1-5065-D6755E56BE86}" dt="2021-05-19T13:39:20.289" v="213"/>
          <ac:spMkLst>
            <pc:docMk/>
            <pc:sldMk cId="3917535241" sldId="258"/>
            <ac:spMk id="36" creationId="{6F70B190-A649-4F80-812E-8FB829A5F2F5}"/>
          </ac:spMkLst>
        </pc:spChg>
        <pc:picChg chg="add mod">
          <ac:chgData name="Guest User" userId="S::urn:spo:anon#8f9db017d15bace2a3c59a2d848ecaf6da384f49f3be0e43e1815c9808a1603c::" providerId="AD" clId="Web-{B56F0F8D-E5A1-08F1-5065-D6755E56BE86}" dt="2021-05-19T13:33:56.095" v="172" actId="1076"/>
          <ac:picMkLst>
            <pc:docMk/>
            <pc:sldMk cId="3917535241" sldId="258"/>
            <ac:picMk id="14" creationId="{0537DB4C-BDAF-4E80-839D-C54847A89896}"/>
          </ac:picMkLst>
        </pc:picChg>
        <pc:picChg chg="add del mod">
          <ac:chgData name="Guest User" userId="S::urn:spo:anon#8f9db017d15bace2a3c59a2d848ecaf6da384f49f3be0e43e1815c9808a1603c::" providerId="AD" clId="Web-{B56F0F8D-E5A1-08F1-5065-D6755E56BE86}" dt="2021-05-19T13:24:01.082" v="17"/>
          <ac:picMkLst>
            <pc:docMk/>
            <pc:sldMk cId="3917535241" sldId="258"/>
            <ac:picMk id="15" creationId="{A0B351C8-AE30-44BF-849A-62EFD20A16A7}"/>
          </ac:picMkLst>
        </pc:picChg>
        <pc:picChg chg="add mod">
          <ac:chgData name="Guest User" userId="S::urn:spo:anon#8f9db017d15bace2a3c59a2d848ecaf6da384f49f3be0e43e1815c9808a1603c::" providerId="AD" clId="Web-{B56F0F8D-E5A1-08F1-5065-D6755E56BE86}" dt="2021-05-19T13:30:07.590" v="117" actId="1076"/>
          <ac:picMkLst>
            <pc:docMk/>
            <pc:sldMk cId="3917535241" sldId="258"/>
            <ac:picMk id="16" creationId="{FC9E1555-521C-47B1-B31C-4AD943726B55}"/>
          </ac:picMkLst>
        </pc:picChg>
        <pc:picChg chg="del">
          <ac:chgData name="Guest User" userId="S::urn:spo:anon#8f9db017d15bace2a3c59a2d848ecaf6da384f49f3be0e43e1815c9808a1603c::" providerId="AD" clId="Web-{B56F0F8D-E5A1-08F1-5065-D6755E56BE86}" dt="2021-05-19T13:26:46.038" v="61"/>
          <ac:picMkLst>
            <pc:docMk/>
            <pc:sldMk cId="3917535241" sldId="258"/>
            <ac:picMk id="17" creationId="{51BB6501-6163-43B6-9346-F17691013095}"/>
          </ac:picMkLst>
        </pc:picChg>
        <pc:picChg chg="add mod">
          <ac:chgData name="Guest User" userId="S::urn:spo:anon#8f9db017d15bace2a3c59a2d848ecaf6da384f49f3be0e43e1815c9808a1603c::" providerId="AD" clId="Web-{B56F0F8D-E5A1-08F1-5065-D6755E56BE86}" dt="2021-05-19T13:33:48.923" v="169" actId="1076"/>
          <ac:picMkLst>
            <pc:docMk/>
            <pc:sldMk cId="3917535241" sldId="258"/>
            <ac:picMk id="18" creationId="{4B415C47-2104-4B21-BD78-23DA7D87B9F0}"/>
          </ac:picMkLst>
        </pc:picChg>
        <pc:picChg chg="add mod">
          <ac:chgData name="Guest User" userId="S::urn:spo:anon#8f9db017d15bace2a3c59a2d848ecaf6da384f49f3be0e43e1815c9808a1603c::" providerId="AD" clId="Web-{B56F0F8D-E5A1-08F1-5065-D6755E56BE86}" dt="2021-05-19T13:34:35.471" v="179" actId="1076"/>
          <ac:picMkLst>
            <pc:docMk/>
            <pc:sldMk cId="3917535241" sldId="258"/>
            <ac:picMk id="22" creationId="{20D2D69B-C093-4CD1-AA26-5C465DA27BA6}"/>
          </ac:picMkLst>
        </pc:pic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41:49.386" v="296" actId="20577"/>
        <pc:sldMkLst>
          <pc:docMk/>
          <pc:sldMk cId="1535263319" sldId="259"/>
        </pc:sldMkLst>
        <pc:spChg chg="del mod">
          <ac:chgData name="Guest User" userId="S::urn:spo:anon#8f9db017d15bace2a3c59a2d848ecaf6da384f49f3be0e43e1815c9808a1603c::" providerId="AD" clId="Web-{B56F0F8D-E5A1-08F1-5065-D6755E56BE86}" dt="2021-05-19T13:40:34.463" v="251"/>
          <ac:spMkLst>
            <pc:docMk/>
            <pc:sldMk cId="1535263319" sldId="259"/>
            <ac:spMk id="2" creationId="{7A7E91EF-B308-41BC-9341-A98D3C8AAA55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1:49.386" v="296" actId="20577"/>
          <ac:spMkLst>
            <pc:docMk/>
            <pc:sldMk cId="1535263319" sldId="259"/>
            <ac:spMk id="3" creationId="{0DB1AF06-D896-4863-9444-D0BCDF1C6ECC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1:10.886" v="272" actId="14100"/>
          <ac:spMkLst>
            <pc:docMk/>
            <pc:sldMk cId="1535263319" sldId="259"/>
            <ac:spMk id="15" creationId="{6F70B190-A649-4F80-812E-8FB829A5F2F5}"/>
          </ac:spMkLst>
        </pc:sp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42:00.340" v="299"/>
        <pc:sldMkLst>
          <pc:docMk/>
          <pc:sldMk cId="3027364561" sldId="260"/>
        </pc:sldMkLst>
        <pc:spChg chg="del">
          <ac:chgData name="Guest User" userId="S::urn:spo:anon#8f9db017d15bace2a3c59a2d848ecaf6da384f49f3be0e43e1815c9808a1603c::" providerId="AD" clId="Web-{B56F0F8D-E5A1-08F1-5065-D6755E56BE86}" dt="2021-05-19T13:41:55.543" v="297"/>
          <ac:spMkLst>
            <pc:docMk/>
            <pc:sldMk cId="3027364561" sldId="260"/>
            <ac:spMk id="2" creationId="{6FB00BF1-8861-48B2-89E5-88AE76D51303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1:38.230" v="290" actId="14100"/>
          <ac:spMkLst>
            <pc:docMk/>
            <pc:sldMk cId="3027364561" sldId="260"/>
            <ac:spMk id="3" creationId="{2302EC15-92EE-448C-A434-8918F4293BD3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41:59.668" v="298"/>
          <ac:spMkLst>
            <pc:docMk/>
            <pc:sldMk cId="3027364561" sldId="260"/>
            <ac:spMk id="5" creationId="{074F0C1A-6029-4AA8-9881-6C82A8D5B745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2:00.340" v="299"/>
          <ac:spMkLst>
            <pc:docMk/>
            <pc:sldMk cId="3027364561" sldId="260"/>
            <ac:spMk id="6" creationId="{90F836D3-8F3C-4624-B0B1-77EE8FD7A8CB}"/>
          </ac:spMkLst>
        </pc:sp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44:30.452" v="333"/>
        <pc:sldMkLst>
          <pc:docMk/>
          <pc:sldMk cId="2928861816" sldId="261"/>
        </pc:sldMkLst>
        <pc:spChg chg="del mod">
          <ac:chgData name="Guest User" userId="S::urn:spo:anon#8f9db017d15bace2a3c59a2d848ecaf6da384f49f3be0e43e1815c9808a1603c::" providerId="AD" clId="Web-{B56F0F8D-E5A1-08F1-5065-D6755E56BE86}" dt="2021-05-19T13:44:27.609" v="332"/>
          <ac:spMkLst>
            <pc:docMk/>
            <pc:sldMk cId="2928861816" sldId="261"/>
            <ac:spMk id="2" creationId="{6DD35B8A-0453-40F4-93F4-22898897BD39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3:37.514" v="300"/>
          <ac:spMkLst>
            <pc:docMk/>
            <pc:sldMk cId="2928861816" sldId="261"/>
            <ac:spMk id="3" creationId="{3C83212C-577E-491A-9111-B7B760DC9593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43:59.061" v="305"/>
          <ac:spMkLst>
            <pc:docMk/>
            <pc:sldMk cId="2928861816" sldId="261"/>
            <ac:spMk id="4" creationId="{BB85340A-E724-4A5E-BD39-84A0E960FDFE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4:23.999" v="331" actId="14100"/>
          <ac:spMkLst>
            <pc:docMk/>
            <pc:sldMk cId="2928861816" sldId="261"/>
            <ac:spMk id="5" creationId="{6EC05A2B-E277-432E-BDFB-6C9CDB8F4550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44:30.452" v="333"/>
          <ac:spMkLst>
            <pc:docMk/>
            <pc:sldMk cId="2928861816" sldId="261"/>
            <ac:spMk id="7" creationId="{524B133E-8E11-4F8E-B0F2-17606903C8A2}"/>
          </ac:spMkLst>
        </pc:spChg>
      </pc:sldChg>
      <pc:sldChg chg="addSp modSp">
        <pc:chgData name="Guest User" userId="S::urn:spo:anon#8f9db017d15bace2a3c59a2d848ecaf6da384f49f3be0e43e1815c9808a1603c::" providerId="AD" clId="Web-{B56F0F8D-E5A1-08F1-5065-D6755E56BE86}" dt="2021-05-19T13:46:59.378" v="380" actId="20577"/>
        <pc:sldMkLst>
          <pc:docMk/>
          <pc:sldMk cId="2896455117" sldId="262"/>
        </pc:sldMkLst>
        <pc:spChg chg="add mod">
          <ac:chgData name="Guest User" userId="S::urn:spo:anon#8f9db017d15bace2a3c59a2d848ecaf6da384f49f3be0e43e1815c9808a1603c::" providerId="AD" clId="Web-{B56F0F8D-E5A1-08F1-5065-D6755E56BE86}" dt="2021-05-19T13:44:59.844" v="339" actId="14100"/>
          <ac:spMkLst>
            <pc:docMk/>
            <pc:sldMk cId="2896455117" sldId="262"/>
            <ac:spMk id="3" creationId="{04A4A347-CCAE-4A27-860A-CFD7717BB15D}"/>
          </ac:spMkLst>
        </pc:spChg>
        <pc:spChg chg="mod">
          <ac:chgData name="Guest User" userId="S::urn:spo:anon#8f9db017d15bace2a3c59a2d848ecaf6da384f49f3be0e43e1815c9808a1603c::" providerId="AD" clId="Web-{B56F0F8D-E5A1-08F1-5065-D6755E56BE86}" dt="2021-05-19T13:46:59.378" v="380" actId="20577"/>
          <ac:spMkLst>
            <pc:docMk/>
            <pc:sldMk cId="2896455117" sldId="262"/>
            <ac:spMk id="4" creationId="{9B8A5ED7-DDAC-4847-A864-D3AB6F8A6A5C}"/>
          </ac:spMkLst>
        </pc:spChg>
      </pc:sldChg>
      <pc:sldChg chg="modSp">
        <pc:chgData name="Guest User" userId="S::urn:spo:anon#8f9db017d15bace2a3c59a2d848ecaf6da384f49f3be0e43e1815c9808a1603c::" providerId="AD" clId="Web-{B56F0F8D-E5A1-08F1-5065-D6755E56BE86}" dt="2021-05-19T13:45:20.094" v="350" actId="20577"/>
        <pc:sldMkLst>
          <pc:docMk/>
          <pc:sldMk cId="265074443" sldId="263"/>
        </pc:sldMkLst>
        <pc:spChg chg="mod">
          <ac:chgData name="Guest User" userId="S::urn:spo:anon#8f9db017d15bace2a3c59a2d848ecaf6da384f49f3be0e43e1815c9808a1603c::" providerId="AD" clId="Web-{B56F0F8D-E5A1-08F1-5065-D6755E56BE86}" dt="2021-05-19T13:45:20.094" v="350" actId="20577"/>
          <ac:spMkLst>
            <pc:docMk/>
            <pc:sldMk cId="265074443" sldId="263"/>
            <ac:spMk id="2" creationId="{C09763FB-B28F-42EE-B051-3A210F3F866B}"/>
          </ac:spMkLst>
        </pc:sp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45:56.814" v="358" actId="14100"/>
        <pc:sldMkLst>
          <pc:docMk/>
          <pc:sldMk cId="129087441" sldId="264"/>
        </pc:sldMkLst>
        <pc:spChg chg="mod">
          <ac:chgData name="Guest User" userId="S::urn:spo:anon#8f9db017d15bace2a3c59a2d848ecaf6da384f49f3be0e43e1815c9808a1603c::" providerId="AD" clId="Web-{B56F0F8D-E5A1-08F1-5065-D6755E56BE86}" dt="2021-05-19T13:45:56.814" v="358" actId="14100"/>
          <ac:spMkLst>
            <pc:docMk/>
            <pc:sldMk cId="129087441" sldId="264"/>
            <ac:spMk id="2" creationId="{412A7239-72ED-4BDE-B067-E43597A04B4C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45:35.735" v="353"/>
          <ac:spMkLst>
            <pc:docMk/>
            <pc:sldMk cId="129087441" sldId="264"/>
            <ac:spMk id="3" creationId="{56509B6B-D078-4B80-9D94-4FCB2E3B4C9F}"/>
          </ac:spMkLst>
        </pc:spChg>
      </pc:sldChg>
      <pc:sldChg chg="addSp delSp modSp add replId">
        <pc:chgData name="Guest User" userId="S::urn:spo:anon#8f9db017d15bace2a3c59a2d848ecaf6da384f49f3be0e43e1815c9808a1603c::" providerId="AD" clId="Web-{B56F0F8D-E5A1-08F1-5065-D6755E56BE86}" dt="2021-05-19T13:46:39.002" v="373"/>
        <pc:sldMkLst>
          <pc:docMk/>
          <pc:sldMk cId="1568472292" sldId="265"/>
        </pc:sldMkLst>
        <pc:spChg chg="del mod">
          <ac:chgData name="Guest User" userId="S::urn:spo:anon#8f9db017d15bace2a3c59a2d848ecaf6da384f49f3be0e43e1815c9808a1603c::" providerId="AD" clId="Web-{B56F0F8D-E5A1-08F1-5065-D6755E56BE86}" dt="2021-05-19T13:46:35.502" v="371"/>
          <ac:spMkLst>
            <pc:docMk/>
            <pc:sldMk cId="1568472292" sldId="265"/>
            <ac:spMk id="2" creationId="{412A7239-72ED-4BDE-B067-E43597A04B4C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6:26.267" v="367" actId="14100"/>
          <ac:spMkLst>
            <pc:docMk/>
            <pc:sldMk cId="1568472292" sldId="265"/>
            <ac:spMk id="3" creationId="{EE9293FA-EDAF-40BF-920F-EB38DF842491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46:39.002" v="373"/>
          <ac:spMkLst>
            <pc:docMk/>
            <pc:sldMk cId="1568472292" sldId="265"/>
            <ac:spMk id="4" creationId="{5D548451-0DAB-4E3A-B75E-9AA682DE2AAD}"/>
          </ac:spMkLst>
        </pc:spChg>
      </pc:sldChg>
    </pc:docChg>
  </pc:docChgLst>
  <pc:docChgLst>
    <pc:chgData name="Erdeljan Goran (inf19170)" userId="S::inf19170@lehre.dhbw-stuttgart.de::9b3bec76-071f-4f33-b1b6-e3159fdfcb6b" providerId="AD" clId="Web-{3FDF9288-2B53-4713-A5A6-559B265C8676}"/>
    <pc:docChg chg="addSld delSld modSld sldOrd addMainMaster delMainMaster">
      <pc:chgData name="Erdeljan Goran (inf19170)" userId="S::inf19170@lehre.dhbw-stuttgart.de::9b3bec76-071f-4f33-b1b6-e3159fdfcb6b" providerId="AD" clId="Web-{3FDF9288-2B53-4713-A5A6-559B265C8676}" dt="2021-05-19T13:21:21.660" v="93"/>
      <pc:docMkLst>
        <pc:docMk/>
      </pc:docMkLst>
      <pc:sldChg chg="addSp delSp modSp mod modClrScheme delDesignElem chgLayout">
        <pc:chgData name="Erdeljan Goran (inf19170)" userId="S::inf19170@lehre.dhbw-stuttgart.de::9b3bec76-071f-4f33-b1b6-e3159fdfcb6b" providerId="AD" clId="Web-{3FDF9288-2B53-4713-A5A6-559B265C8676}" dt="2021-05-19T13:15:24.890" v="45"/>
        <pc:sldMkLst>
          <pc:docMk/>
          <pc:sldMk cId="1577499883" sldId="256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5:24.890" v="45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Erdeljan Goran (inf19170)" userId="S::inf19170@lehre.dhbw-stuttgart.de::9b3bec76-071f-4f33-b1b6-e3159fdfcb6b" providerId="AD" clId="Web-{3FDF9288-2B53-4713-A5A6-559B265C8676}" dt="2021-05-19T13:15:24.890" v="45"/>
          <ac:spMkLst>
            <pc:docMk/>
            <pc:sldMk cId="1577499883" sldId="256"/>
            <ac:spMk id="3" creationId="{00000000-0000-0000-0000-000000000000}"/>
          </ac:spMkLst>
        </pc:spChg>
        <pc:spChg chg="del">
          <ac:chgData name="Erdeljan Goran (inf19170)" userId="S::inf19170@lehre.dhbw-stuttgart.de::9b3bec76-071f-4f33-b1b6-e3159fdfcb6b" providerId="AD" clId="Web-{3FDF9288-2B53-4713-A5A6-559B265C8676}" dt="2021-05-19T13:15:03.608" v="44"/>
          <ac:spMkLst>
            <pc:docMk/>
            <pc:sldMk cId="1577499883" sldId="256"/>
            <ac:spMk id="36" creationId="{33E93247-6229-44AB-A550-739E971E690B}"/>
          </ac:spMkLst>
        </pc:spChg>
        <pc:spChg chg="del">
          <ac:chgData name="Erdeljan Goran (inf19170)" userId="S::inf19170@lehre.dhbw-stuttgart.de::9b3bec76-071f-4f33-b1b6-e3159fdfcb6b" providerId="AD" clId="Web-{3FDF9288-2B53-4713-A5A6-559B265C8676}" dt="2021-05-19T13:15:03.608" v="44"/>
          <ac:spMkLst>
            <pc:docMk/>
            <pc:sldMk cId="1577499883" sldId="256"/>
            <ac:spMk id="44" creationId="{6BB6B482-ACCA-4938-8AEA-49D525C17221}"/>
          </ac:spMkLst>
        </pc:spChg>
        <pc:picChg chg="add mod">
          <ac:chgData name="Erdeljan Goran (inf19170)" userId="S::inf19170@lehre.dhbw-stuttgart.de::9b3bec76-071f-4f33-b1b6-e3159fdfcb6b" providerId="AD" clId="Web-{3FDF9288-2B53-4713-A5A6-559B265C8676}" dt="2021-05-19T13:05:23.200" v="13" actId="1076"/>
          <ac:picMkLst>
            <pc:docMk/>
            <pc:sldMk cId="1577499883" sldId="256"/>
            <ac:picMk id="4" creationId="{FC6D2D5B-1686-4F68-AE19-C09028C1B63E}"/>
          </ac:picMkLst>
        </pc:picChg>
        <pc:picChg chg="mod">
          <ac:chgData name="Erdeljan Goran (inf19170)" userId="S::inf19170@lehre.dhbw-stuttgart.de::9b3bec76-071f-4f33-b1b6-e3159fdfcb6b" providerId="AD" clId="Web-{3FDF9288-2B53-4713-A5A6-559B265C8676}" dt="2021-05-19T13:06:27.938" v="16"/>
          <ac:picMkLst>
            <pc:docMk/>
            <pc:sldMk cId="1577499883" sldId="256"/>
            <ac:picMk id="37" creationId="{0FE6A128-F4F9-4A7B-9A71-7B0B3A9CB910}"/>
          </ac:picMkLst>
        </pc:picChg>
        <pc:cxnChg chg="del">
          <ac:chgData name="Erdeljan Goran (inf19170)" userId="S::inf19170@lehre.dhbw-stuttgart.de::9b3bec76-071f-4f33-b1b6-e3159fdfcb6b" providerId="AD" clId="Web-{3FDF9288-2B53-4713-A5A6-559B265C8676}" dt="2021-05-19T13:15:03.608" v="44"/>
          <ac:cxnSpMkLst>
            <pc:docMk/>
            <pc:sldMk cId="1577499883" sldId="256"/>
            <ac:cxnSpMk id="45" creationId="{EE2E603F-4A95-4FE8-BB06-211DFD75DBEF}"/>
          </ac:cxnSpMkLst>
        </pc:cxnChg>
      </pc:sldChg>
      <pc:sldChg chg="addSp delSp modSp mod setBg modClrScheme delDesignElem chgLayout">
        <pc:chgData name="Erdeljan Goran (inf19170)" userId="S::inf19170@lehre.dhbw-stuttgart.de::9b3bec76-071f-4f33-b1b6-e3159fdfcb6b" providerId="AD" clId="Web-{3FDF9288-2B53-4713-A5A6-559B265C8676}" dt="2021-05-19T13:17:49.789" v="60"/>
        <pc:sldMkLst>
          <pc:docMk/>
          <pc:sldMk cId="1952519482" sldId="257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7:49.789" v="60"/>
          <ac:spMkLst>
            <pc:docMk/>
            <pc:sldMk cId="1952519482" sldId="257"/>
            <ac:spMk id="2" creationId="{C964E24C-A998-4C1D-A195-F7155C2C4833}"/>
          </ac:spMkLst>
        </pc:spChg>
        <pc:spChg chg="mod ord">
          <ac:chgData name="Erdeljan Goran (inf19170)" userId="S::inf19170@lehre.dhbw-stuttgart.de::9b3bec76-071f-4f33-b1b6-e3159fdfcb6b" providerId="AD" clId="Web-{3FDF9288-2B53-4713-A5A6-559B265C8676}" dt="2021-05-19T13:17:49.789" v="60"/>
          <ac:spMkLst>
            <pc:docMk/>
            <pc:sldMk cId="1952519482" sldId="257"/>
            <ac:spMk id="3" creationId="{6797B979-3E9F-4E5D-A9D2-46ED3790C8CC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7:49.789" v="60"/>
          <ac:spMkLst>
            <pc:docMk/>
            <pc:sldMk cId="1952519482" sldId="257"/>
            <ac:spMk id="14" creationId="{8F4E830A-06F9-4EAA-9E65-110CF2421798}"/>
          </ac:spMkLst>
        </pc:spChg>
        <pc:spChg chg="del">
          <ac:chgData name="Erdeljan Goran (inf19170)" userId="S::inf19170@lehre.dhbw-stuttgart.de::9b3bec76-071f-4f33-b1b6-e3159fdfcb6b" providerId="AD" clId="Web-{3FDF9288-2B53-4713-A5A6-559B265C8676}" dt="2021-05-19T13:15:03.608" v="44"/>
          <ac:spMkLst>
            <pc:docMk/>
            <pc:sldMk cId="1952519482" sldId="257"/>
            <ac:spMk id="16" creationId="{660EB578-C970-4186-B93C-45851BBC6E34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49.773" v="59"/>
          <ac:spMkLst>
            <pc:docMk/>
            <pc:sldMk cId="1952519482" sldId="257"/>
            <ac:spMk id="17" creationId="{E09CCB3F-DBCE-4964-9E34-8C5DE80EF4B5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49.773" v="59"/>
          <ac:spMkLst>
            <pc:docMk/>
            <pc:sldMk cId="1952519482" sldId="257"/>
            <ac:spMk id="19" creationId="{1DFF944F-74BA-483A-82C0-64E3AAF4AE98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7:49.789" v="60"/>
          <ac:grpSpMkLst>
            <pc:docMk/>
            <pc:sldMk cId="1952519482" sldId="257"/>
            <ac:grpSpMk id="15" creationId="{24B32265-D526-44B2-B82E-8977DFEFB457}"/>
          </ac:grpSpMkLst>
        </pc:grpChg>
        <pc:grpChg chg="add del">
          <ac:chgData name="Erdeljan Goran (inf19170)" userId="S::inf19170@lehre.dhbw-stuttgart.de::9b3bec76-071f-4f33-b1b6-e3159fdfcb6b" providerId="AD" clId="Web-{3FDF9288-2B53-4713-A5A6-559B265C8676}" dt="2021-05-19T13:17:49.773" v="59"/>
          <ac:grpSpMkLst>
            <pc:docMk/>
            <pc:sldMk cId="1952519482" sldId="257"/>
            <ac:grpSpMk id="21" creationId="{A9733A91-F958-4629-801A-3F6F1E09AD64}"/>
          </ac:grpSpMkLst>
        </pc:grpChg>
        <pc:picChg chg="add del mod">
          <ac:chgData name="Erdeljan Goran (inf19170)" userId="S::inf19170@lehre.dhbw-stuttgart.de::9b3bec76-071f-4f33-b1b6-e3159fdfcb6b" providerId="AD" clId="Web-{3FDF9288-2B53-4713-A5A6-559B265C8676}" dt="2021-05-19T13:11:21.314" v="27"/>
          <ac:picMkLst>
            <pc:docMk/>
            <pc:sldMk cId="1952519482" sldId="257"/>
            <ac:picMk id="4" creationId="{DC698749-7D0E-4721-9474-069C25D6C933}"/>
          </ac:picMkLst>
        </pc:picChg>
        <pc:picChg chg="add del mod">
          <ac:chgData name="Erdeljan Goran (inf19170)" userId="S::inf19170@lehre.dhbw-stuttgart.de::9b3bec76-071f-4f33-b1b6-e3159fdfcb6b" providerId="AD" clId="Web-{3FDF9288-2B53-4713-A5A6-559B265C8676}" dt="2021-05-19T13:13:09.195" v="30"/>
          <ac:picMkLst>
            <pc:docMk/>
            <pc:sldMk cId="1952519482" sldId="257"/>
            <ac:picMk id="5" creationId="{A70C9665-51A7-4002-97E3-F41BDBDC2532}"/>
          </ac:picMkLst>
        </pc:picChg>
        <pc:picChg chg="mod ord">
          <ac:chgData name="Erdeljan Goran (inf19170)" userId="S::inf19170@lehre.dhbw-stuttgart.de::9b3bec76-071f-4f33-b1b6-e3159fdfcb6b" providerId="AD" clId="Web-{3FDF9288-2B53-4713-A5A6-559B265C8676}" dt="2021-05-19T13:17:49.789" v="60"/>
          <ac:picMkLst>
            <pc:docMk/>
            <pc:sldMk cId="1952519482" sldId="257"/>
            <ac:picMk id="12" creationId="{8A16A758-C885-4351-BB7C-603084E180AB}"/>
          </ac:picMkLst>
        </pc:picChg>
        <pc:cxnChg chg="del">
          <ac:chgData name="Erdeljan Goran (inf19170)" userId="S::inf19170@lehre.dhbw-stuttgart.de::9b3bec76-071f-4f33-b1b6-e3159fdfcb6b" providerId="AD" clId="Web-{3FDF9288-2B53-4713-A5A6-559B265C8676}" dt="2021-05-19T13:15:03.608" v="44"/>
          <ac:cxnSpMkLst>
            <pc:docMk/>
            <pc:sldMk cId="1952519482" sldId="257"/>
            <ac:cxnSpMk id="18" creationId="{CDF57B02-07BB-407B-BB36-06D9C64A673E}"/>
          </ac:cxnSpMkLst>
        </pc:cxnChg>
        <pc:cxnChg chg="del">
          <ac:chgData name="Erdeljan Goran (inf19170)" userId="S::inf19170@lehre.dhbw-stuttgart.de::9b3bec76-071f-4f33-b1b6-e3159fdfcb6b" providerId="AD" clId="Web-{3FDF9288-2B53-4713-A5A6-559B265C8676}" dt="2021-05-19T13:15:03.608" v="44"/>
          <ac:cxnSpMkLst>
            <pc:docMk/>
            <pc:sldMk cId="1952519482" sldId="257"/>
            <ac:cxnSpMk id="20" creationId="{C6855964-C920-48EB-8804-74291211C8A9}"/>
          </ac:cxnSpMkLst>
        </pc:cxnChg>
      </pc:sldChg>
      <pc:sldChg chg="addSp delSp modSp mod ord setBg modClrScheme chgLayout">
        <pc:chgData name="Erdeljan Goran (inf19170)" userId="S::inf19170@lehre.dhbw-stuttgart.de::9b3bec76-071f-4f33-b1b6-e3159fdfcb6b" providerId="AD" clId="Web-{3FDF9288-2B53-4713-A5A6-559B265C8676}" dt="2021-05-19T13:20:56.690" v="92"/>
        <pc:sldMkLst>
          <pc:docMk/>
          <pc:sldMk cId="3917535241" sldId="258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9:19.325" v="89"/>
          <ac:spMkLst>
            <pc:docMk/>
            <pc:sldMk cId="3917535241" sldId="258"/>
            <ac:spMk id="2" creationId="{4D38E298-6122-4CE8-BDBB-19D9E60BE721}"/>
          </ac:spMkLst>
        </pc:spChg>
        <pc:spChg chg="mod ord">
          <ac:chgData name="Erdeljan Goran (inf19170)" userId="S::inf19170@lehre.dhbw-stuttgart.de::9b3bec76-071f-4f33-b1b6-e3159fdfcb6b" providerId="AD" clId="Web-{3FDF9288-2B53-4713-A5A6-559B265C8676}" dt="2021-05-19T13:19:19.325" v="89"/>
          <ac:spMkLst>
            <pc:docMk/>
            <pc:sldMk cId="3917535241" sldId="258"/>
            <ac:spMk id="3" creationId="{C4EEBC19-9C20-4499-B9E8-D47BABFBBCBC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9:19.325" v="89"/>
          <ac:spMkLst>
            <pc:docMk/>
            <pc:sldMk cId="3917535241" sldId="258"/>
            <ac:spMk id="8" creationId="{CADF2543-1B6F-4FBC-A7AF-53A0430E05AB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20:56.690" v="92"/>
          <ac:spMkLst>
            <pc:docMk/>
            <pc:sldMk cId="3917535241" sldId="258"/>
            <ac:spMk id="21" creationId="{8F4E830A-06F9-4EAA-9E65-110CF2421798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20:56.690" v="92"/>
          <ac:spMkLst>
            <pc:docMk/>
            <pc:sldMk cId="3917535241" sldId="258"/>
            <ac:spMk id="26" creationId="{8F4E830A-06F9-4EAA-9E65-110CF2421798}"/>
          </ac:spMkLst>
        </pc:spChg>
        <pc:grpChg chg="add del">
          <ac:chgData name="Erdeljan Goran (inf19170)" userId="S::inf19170@lehre.dhbw-stuttgart.de::9b3bec76-071f-4f33-b1b6-e3159fdfcb6b" providerId="AD" clId="Web-{3FDF9288-2B53-4713-A5A6-559B265C8676}" dt="2021-05-19T13:19:19.325" v="89"/>
          <ac:grpSpMkLst>
            <pc:docMk/>
            <pc:sldMk cId="3917535241" sldId="258"/>
            <ac:grpSpMk id="10" creationId="{A80A6E81-6B71-43DF-877B-E964A9A4CB68}"/>
          </ac:grpSpMkLst>
        </pc:grpChg>
        <pc:grpChg chg="add">
          <ac:chgData name="Erdeljan Goran (inf19170)" userId="S::inf19170@lehre.dhbw-stuttgart.de::9b3bec76-071f-4f33-b1b6-e3159fdfcb6b" providerId="AD" clId="Web-{3FDF9288-2B53-4713-A5A6-559B265C8676}" dt="2021-05-19T13:20:56.690" v="92"/>
          <ac:grpSpMkLst>
            <pc:docMk/>
            <pc:sldMk cId="3917535241" sldId="258"/>
            <ac:grpSpMk id="28" creationId="{24B32265-D526-44B2-B82E-8977DFEFB457}"/>
          </ac:grpSpMkLst>
        </pc:grpChg>
        <pc:picChg chg="add mod">
          <ac:chgData name="Erdeljan Goran (inf19170)" userId="S::inf19170@lehre.dhbw-stuttgart.de::9b3bec76-071f-4f33-b1b6-e3159fdfcb6b" providerId="AD" clId="Web-{3FDF9288-2B53-4713-A5A6-559B265C8676}" dt="2021-05-19T13:20:56.690" v="92"/>
          <ac:picMkLst>
            <pc:docMk/>
            <pc:sldMk cId="3917535241" sldId="258"/>
            <ac:picMk id="17" creationId="{51BB6501-6163-43B6-9346-F17691013095}"/>
          </ac:picMkLst>
        </pc:picChg>
      </pc:sldChg>
      <pc:sldChg chg="addSp delSp modSp mod setBg modClrScheme chgLayout">
        <pc:chgData name="Erdeljan Goran (inf19170)" userId="S::inf19170@lehre.dhbw-stuttgart.de::9b3bec76-071f-4f33-b1b6-e3159fdfcb6b" providerId="AD" clId="Web-{3FDF9288-2B53-4713-A5A6-559B265C8676}" dt="2021-05-19T13:20:15.297" v="91"/>
        <pc:sldMkLst>
          <pc:docMk/>
          <pc:sldMk cId="1535263319" sldId="259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20:15.297" v="91"/>
          <ac:spMkLst>
            <pc:docMk/>
            <pc:sldMk cId="1535263319" sldId="259"/>
            <ac:spMk id="2" creationId="{7A7E91EF-B308-41BC-9341-A98D3C8AAA55}"/>
          </ac:spMkLst>
        </pc:spChg>
        <pc:spChg chg="add del mod ord">
          <ac:chgData name="Erdeljan Goran (inf19170)" userId="S::inf19170@lehre.dhbw-stuttgart.de::9b3bec76-071f-4f33-b1b6-e3159fdfcb6b" providerId="AD" clId="Web-{3FDF9288-2B53-4713-A5A6-559B265C8676}" dt="2021-05-19T13:17:07.615" v="57"/>
          <ac:spMkLst>
            <pc:docMk/>
            <pc:sldMk cId="1535263319" sldId="259"/>
            <ac:spMk id="3" creationId="{01B53776-B3ED-4886-926F-39EA5909E1C4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01.567" v="50"/>
          <ac:spMkLst>
            <pc:docMk/>
            <pc:sldMk cId="1535263319" sldId="259"/>
            <ac:spMk id="13" creationId="{4609862E-48F9-45AC-8D44-67A0268A7935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6:57.114" v="48"/>
          <ac:spMkLst>
            <pc:docMk/>
            <pc:sldMk cId="1535263319" sldId="259"/>
            <ac:spMk id="18" creationId="{285FDA20-1F2D-4C6B-BEA2-541F2A2DBDA7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6:57.114" v="48"/>
          <ac:spMkLst>
            <pc:docMk/>
            <pc:sldMk cId="1535263319" sldId="259"/>
            <ac:spMk id="20" creationId="{D7A1FF82-7172-4BD7-A331-B18CA494D36F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04.677" v="52"/>
          <ac:spMkLst>
            <pc:docMk/>
            <pc:sldMk cId="1535263319" sldId="259"/>
            <ac:spMk id="24" creationId="{285FDA20-1F2D-4C6B-BEA2-541F2A2DBDA7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04.677" v="52"/>
          <ac:spMkLst>
            <pc:docMk/>
            <pc:sldMk cId="1535263319" sldId="259"/>
            <ac:spMk id="25" creationId="{D7A1FF82-7172-4BD7-A331-B18CA494D36F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05.771" v="54"/>
          <ac:spMkLst>
            <pc:docMk/>
            <pc:sldMk cId="1535263319" sldId="259"/>
            <ac:spMk id="31" creationId="{4609862E-48F9-45AC-8D44-67A0268A7935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07.599" v="56"/>
          <ac:spMkLst>
            <pc:docMk/>
            <pc:sldMk cId="1535263319" sldId="259"/>
            <ac:spMk id="33" creationId="{CADF2543-1B6F-4FBC-A7AF-53A0430E05AB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20:15.297" v="91"/>
          <ac:spMkLst>
            <pc:docMk/>
            <pc:sldMk cId="1535263319" sldId="259"/>
            <ac:spMk id="40" creationId="{4609862E-48F9-45AC-8D44-67A0268A7935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20:15.297" v="91"/>
          <ac:spMkLst>
            <pc:docMk/>
            <pc:sldMk cId="1535263319" sldId="259"/>
            <ac:spMk id="61" creationId="{285FDA20-1F2D-4C6B-BEA2-541F2A2DBDA7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20:15.297" v="91"/>
          <ac:spMkLst>
            <pc:docMk/>
            <pc:sldMk cId="1535263319" sldId="259"/>
            <ac:spMk id="63" creationId="{D7A1FF82-7172-4BD7-A331-B18CA494D36F}"/>
          </ac:spMkLst>
        </pc:spChg>
        <pc:grpChg chg="add del">
          <ac:chgData name="Erdeljan Goran (inf19170)" userId="S::inf19170@lehre.dhbw-stuttgart.de::9b3bec76-071f-4f33-b1b6-e3159fdfcb6b" providerId="AD" clId="Web-{3FDF9288-2B53-4713-A5A6-559B265C8676}" dt="2021-05-19T13:17:01.567" v="50"/>
          <ac:grpSpMkLst>
            <pc:docMk/>
            <pc:sldMk cId="1535263319" sldId="259"/>
            <ac:grpSpMk id="15" creationId="{C97986E7-0E3C-4F64-886E-935DDCB83AA7}"/>
          </ac:grpSpMkLst>
        </pc:grpChg>
        <pc:grpChg chg="add del">
          <ac:chgData name="Erdeljan Goran (inf19170)" userId="S::inf19170@lehre.dhbw-stuttgart.de::9b3bec76-071f-4f33-b1b6-e3159fdfcb6b" providerId="AD" clId="Web-{3FDF9288-2B53-4713-A5A6-559B265C8676}" dt="2021-05-19T13:17:05.771" v="54"/>
          <ac:grpSpMkLst>
            <pc:docMk/>
            <pc:sldMk cId="1535263319" sldId="259"/>
            <ac:grpSpMk id="32" creationId="{C97986E7-0E3C-4F64-886E-935DDCB83AA7}"/>
          </ac:grpSpMkLst>
        </pc:grpChg>
        <pc:grpChg chg="add del">
          <ac:chgData name="Erdeljan Goran (inf19170)" userId="S::inf19170@lehre.dhbw-stuttgart.de::9b3bec76-071f-4f33-b1b6-e3159fdfcb6b" providerId="AD" clId="Web-{3FDF9288-2B53-4713-A5A6-559B265C8676}" dt="2021-05-19T13:17:07.599" v="56"/>
          <ac:grpSpMkLst>
            <pc:docMk/>
            <pc:sldMk cId="1535263319" sldId="259"/>
            <ac:grpSpMk id="34" creationId="{A80A6E81-6B71-43DF-877B-E964A9A4CB68}"/>
          </ac:grpSpMkLst>
        </pc:grpChg>
        <pc:grpChg chg="add del">
          <ac:chgData name="Erdeljan Goran (inf19170)" userId="S::inf19170@lehre.dhbw-stuttgart.de::9b3bec76-071f-4f33-b1b6-e3159fdfcb6b" providerId="AD" clId="Web-{3FDF9288-2B53-4713-A5A6-559B265C8676}" dt="2021-05-19T13:20:15.297" v="91"/>
          <ac:grpSpMkLst>
            <pc:docMk/>
            <pc:sldMk cId="1535263319" sldId="259"/>
            <ac:grpSpMk id="41" creationId="{C97986E7-0E3C-4F64-886E-935DDCB83AA7}"/>
          </ac:grpSpMkLst>
        </pc:grpChg>
        <pc:cxnChg chg="add del">
          <ac:chgData name="Erdeljan Goran (inf19170)" userId="S::inf19170@lehre.dhbw-stuttgart.de::9b3bec76-071f-4f33-b1b6-e3159fdfcb6b" providerId="AD" clId="Web-{3FDF9288-2B53-4713-A5A6-559B265C8676}" dt="2021-05-19T13:17:01.567" v="50"/>
          <ac:cxnSpMkLst>
            <pc:docMk/>
            <pc:sldMk cId="1535263319" sldId="259"/>
            <ac:cxnSpMk id="5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1.567" v="50"/>
          <ac:cxnSpMkLst>
            <pc:docMk/>
            <pc:sldMk cId="1535263319" sldId="259"/>
            <ac:cxnSpMk id="6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1.567" v="50"/>
          <ac:cxnSpMkLst>
            <pc:docMk/>
            <pc:sldMk cId="1535263319" sldId="259"/>
            <ac:cxnSpMk id="7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6:57.114" v="48"/>
          <ac:cxnSpMkLst>
            <pc:docMk/>
            <pc:sldMk cId="1535263319" sldId="259"/>
            <ac:cxnSpMk id="8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1.567" v="50"/>
          <ac:cxnSpMkLst>
            <pc:docMk/>
            <pc:sldMk cId="1535263319" sldId="259"/>
            <ac:cxnSpMk id="9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6:57.114" v="48"/>
          <ac:cxnSpMkLst>
            <pc:docMk/>
            <pc:sldMk cId="1535263319" sldId="259"/>
            <ac:cxnSpMk id="10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1.567" v="50"/>
          <ac:cxnSpMkLst>
            <pc:docMk/>
            <pc:sldMk cId="1535263319" sldId="259"/>
            <ac:cxnSpMk id="11" creationId="{F427B072-CC5B-481B-9719-8CD4C54444BE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6:57.114" v="48"/>
          <ac:cxnSpMkLst>
            <pc:docMk/>
            <pc:sldMk cId="1535263319" sldId="259"/>
            <ac:cxnSpMk id="12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6:57.114" v="48"/>
          <ac:cxnSpMkLst>
            <pc:docMk/>
            <pc:sldMk cId="1535263319" sldId="259"/>
            <ac:cxnSpMk id="14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6:57.114" v="48"/>
          <ac:cxnSpMkLst>
            <pc:docMk/>
            <pc:sldMk cId="1535263319" sldId="259"/>
            <ac:cxnSpMk id="16" creationId="{F427B072-CC5B-481B-9719-8CD4C54444BE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4.677" v="52"/>
          <ac:cxnSpMkLst>
            <pc:docMk/>
            <pc:sldMk cId="1535263319" sldId="259"/>
            <ac:cxnSpMk id="17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4.677" v="52"/>
          <ac:cxnSpMkLst>
            <pc:docMk/>
            <pc:sldMk cId="1535263319" sldId="259"/>
            <ac:cxnSpMk id="19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4.677" v="52"/>
          <ac:cxnSpMkLst>
            <pc:docMk/>
            <pc:sldMk cId="1535263319" sldId="259"/>
            <ac:cxnSpMk id="21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4.677" v="52"/>
          <ac:cxnSpMkLst>
            <pc:docMk/>
            <pc:sldMk cId="1535263319" sldId="259"/>
            <ac:cxnSpMk id="22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4.677" v="52"/>
          <ac:cxnSpMkLst>
            <pc:docMk/>
            <pc:sldMk cId="1535263319" sldId="259"/>
            <ac:cxnSpMk id="23" creationId="{F427B072-CC5B-481B-9719-8CD4C54444BE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5.771" v="54"/>
          <ac:cxnSpMkLst>
            <pc:docMk/>
            <pc:sldMk cId="1535263319" sldId="259"/>
            <ac:cxnSpMk id="26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5.771" v="54"/>
          <ac:cxnSpMkLst>
            <pc:docMk/>
            <pc:sldMk cId="1535263319" sldId="259"/>
            <ac:cxnSpMk id="27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5.771" v="54"/>
          <ac:cxnSpMkLst>
            <pc:docMk/>
            <pc:sldMk cId="1535263319" sldId="259"/>
            <ac:cxnSpMk id="28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5.771" v="54"/>
          <ac:cxnSpMkLst>
            <pc:docMk/>
            <pc:sldMk cId="1535263319" sldId="259"/>
            <ac:cxnSpMk id="29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5.771" v="54"/>
          <ac:cxnSpMkLst>
            <pc:docMk/>
            <pc:sldMk cId="1535263319" sldId="259"/>
            <ac:cxnSpMk id="30" creationId="{F427B072-CC5B-481B-9719-8CD4C54444BE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35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36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37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38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39" creationId="{F427B072-CC5B-481B-9719-8CD4C54444BE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51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53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55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57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59" creationId="{F427B072-CC5B-481B-9719-8CD4C54444BE}"/>
          </ac:cxnSpMkLst>
        </pc:cxnChg>
      </pc:sldChg>
      <pc:sldChg chg="addSp delSp modSp mod ord setBg modClrScheme chgLayout">
        <pc:chgData name="Erdeljan Goran (inf19170)" userId="S::inf19170@lehre.dhbw-stuttgart.de::9b3bec76-071f-4f33-b1b6-e3159fdfcb6b" providerId="AD" clId="Web-{3FDF9288-2B53-4713-A5A6-559B265C8676}" dt="2021-05-19T13:18:10.274" v="62"/>
        <pc:sldMkLst>
          <pc:docMk/>
          <pc:sldMk cId="3027364561" sldId="260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8:10.274" v="62"/>
          <ac:spMkLst>
            <pc:docMk/>
            <pc:sldMk cId="3027364561" sldId="260"/>
            <ac:spMk id="2" creationId="{6FB00BF1-8861-48B2-89E5-88AE76D51303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8:10.274" v="62"/>
          <ac:spMkLst>
            <pc:docMk/>
            <pc:sldMk cId="3027364561" sldId="260"/>
            <ac:spMk id="3" creationId="{88BB0F8E-431E-4457-8337-796864698EAB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8:10.274" v="62"/>
          <ac:spMkLst>
            <pc:docMk/>
            <pc:sldMk cId="3027364561" sldId="260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8:10.274" v="62"/>
          <ac:grpSpMkLst>
            <pc:docMk/>
            <pc:sldMk cId="3027364561" sldId="260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8:10.274" v="62"/>
          <ac:cxnSpMkLst>
            <pc:docMk/>
            <pc:sldMk cId="3027364561" sldId="260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0.274" v="62"/>
          <ac:cxnSpMkLst>
            <pc:docMk/>
            <pc:sldMk cId="3027364561" sldId="260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0.274" v="62"/>
          <ac:cxnSpMkLst>
            <pc:docMk/>
            <pc:sldMk cId="3027364561" sldId="260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0.274" v="62"/>
          <ac:cxnSpMkLst>
            <pc:docMk/>
            <pc:sldMk cId="3027364561" sldId="260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0.274" v="62"/>
          <ac:cxnSpMkLst>
            <pc:docMk/>
            <pc:sldMk cId="3027364561" sldId="260"/>
            <ac:cxnSpMk id="16" creationId="{F427B072-CC5B-481B-9719-8CD4C54444BE}"/>
          </ac:cxnSpMkLst>
        </pc:cxnChg>
      </pc:sldChg>
      <pc:sldChg chg="addSp delSp modSp mod setBg modClrScheme chgLayout">
        <pc:chgData name="Erdeljan Goran (inf19170)" userId="S::inf19170@lehre.dhbw-stuttgart.de::9b3bec76-071f-4f33-b1b6-e3159fdfcb6b" providerId="AD" clId="Web-{3FDF9288-2B53-4713-A5A6-559B265C8676}" dt="2021-05-19T13:18:17.650" v="63"/>
        <pc:sldMkLst>
          <pc:docMk/>
          <pc:sldMk cId="2928861816" sldId="261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8:17.650" v="63"/>
          <ac:spMkLst>
            <pc:docMk/>
            <pc:sldMk cId="2928861816" sldId="261"/>
            <ac:spMk id="2" creationId="{6DD35B8A-0453-40F4-93F4-22898897BD39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8:17.650" v="63"/>
          <ac:spMkLst>
            <pc:docMk/>
            <pc:sldMk cId="2928861816" sldId="261"/>
            <ac:spMk id="3" creationId="{79F218A2-BBF2-4528-9CD3-123F7C9BF8A5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8:17.650" v="63"/>
          <ac:spMkLst>
            <pc:docMk/>
            <pc:sldMk cId="2928861816" sldId="261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8:17.650" v="63"/>
          <ac:grpSpMkLst>
            <pc:docMk/>
            <pc:sldMk cId="2928861816" sldId="261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8:17.650" v="63"/>
          <ac:cxnSpMkLst>
            <pc:docMk/>
            <pc:sldMk cId="2928861816" sldId="261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7.650" v="63"/>
          <ac:cxnSpMkLst>
            <pc:docMk/>
            <pc:sldMk cId="2928861816" sldId="261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7.650" v="63"/>
          <ac:cxnSpMkLst>
            <pc:docMk/>
            <pc:sldMk cId="2928861816" sldId="261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7.650" v="63"/>
          <ac:cxnSpMkLst>
            <pc:docMk/>
            <pc:sldMk cId="2928861816" sldId="261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7.650" v="63"/>
          <ac:cxnSpMkLst>
            <pc:docMk/>
            <pc:sldMk cId="2928861816" sldId="261"/>
            <ac:cxnSpMk id="16" creationId="{F427B072-CC5B-481B-9719-8CD4C54444BE}"/>
          </ac:cxnSpMkLst>
        </pc:cxnChg>
      </pc:sldChg>
      <pc:sldChg chg="addSp delSp modSp mod setBg modClrScheme chgLayout">
        <pc:chgData name="Erdeljan Goran (inf19170)" userId="S::inf19170@lehre.dhbw-stuttgart.de::9b3bec76-071f-4f33-b1b6-e3159fdfcb6b" providerId="AD" clId="Web-{3FDF9288-2B53-4713-A5A6-559B265C8676}" dt="2021-05-19T13:18:24.994" v="65"/>
        <pc:sldMkLst>
          <pc:docMk/>
          <pc:sldMk cId="2896455117" sldId="262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8:24.994" v="65"/>
          <ac:spMkLst>
            <pc:docMk/>
            <pc:sldMk cId="2896455117" sldId="262"/>
            <ac:spMk id="2" creationId="{59CC10C1-B701-4040-8CB9-D8EF035EBDA5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8:24.994" v="65"/>
          <ac:spMkLst>
            <pc:docMk/>
            <pc:sldMk cId="2896455117" sldId="262"/>
            <ac:spMk id="3" creationId="{9004E514-0BDE-4AD5-BB75-7D808AB294FE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8:24.994" v="65"/>
          <ac:spMkLst>
            <pc:docMk/>
            <pc:sldMk cId="2896455117" sldId="262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8:24.994" v="65"/>
          <ac:grpSpMkLst>
            <pc:docMk/>
            <pc:sldMk cId="2896455117" sldId="262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8:24.994" v="65"/>
          <ac:cxnSpMkLst>
            <pc:docMk/>
            <pc:sldMk cId="2896455117" sldId="262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4.994" v="65"/>
          <ac:cxnSpMkLst>
            <pc:docMk/>
            <pc:sldMk cId="2896455117" sldId="262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4.994" v="65"/>
          <ac:cxnSpMkLst>
            <pc:docMk/>
            <pc:sldMk cId="2896455117" sldId="262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4.994" v="65"/>
          <ac:cxnSpMkLst>
            <pc:docMk/>
            <pc:sldMk cId="2896455117" sldId="262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4.994" v="65"/>
          <ac:cxnSpMkLst>
            <pc:docMk/>
            <pc:sldMk cId="2896455117" sldId="262"/>
            <ac:cxnSpMk id="16" creationId="{F427B072-CC5B-481B-9719-8CD4C54444BE}"/>
          </ac:cxnSpMkLst>
        </pc:cxnChg>
      </pc:sldChg>
      <pc:sldChg chg="addSp delSp modSp mod setBg modClrScheme chgLayout">
        <pc:chgData name="Erdeljan Goran (inf19170)" userId="S::inf19170@lehre.dhbw-stuttgart.de::9b3bec76-071f-4f33-b1b6-e3159fdfcb6b" providerId="AD" clId="Web-{3FDF9288-2B53-4713-A5A6-559B265C8676}" dt="2021-05-19T13:18:21.681" v="64"/>
        <pc:sldMkLst>
          <pc:docMk/>
          <pc:sldMk cId="265074443" sldId="263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8:21.681" v="64"/>
          <ac:spMkLst>
            <pc:docMk/>
            <pc:sldMk cId="265074443" sldId="263"/>
            <ac:spMk id="2" creationId="{C09763FB-B28F-42EE-B051-3A210F3F866B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8:21.681" v="64"/>
          <ac:spMkLst>
            <pc:docMk/>
            <pc:sldMk cId="265074443" sldId="263"/>
            <ac:spMk id="3" creationId="{E16D7E03-0D52-48EA-93EC-6EB2038FDC3D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8:21.681" v="64"/>
          <ac:spMkLst>
            <pc:docMk/>
            <pc:sldMk cId="265074443" sldId="263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8:21.681" v="64"/>
          <ac:grpSpMkLst>
            <pc:docMk/>
            <pc:sldMk cId="265074443" sldId="263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8:21.681" v="64"/>
          <ac:cxnSpMkLst>
            <pc:docMk/>
            <pc:sldMk cId="265074443" sldId="263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1.681" v="64"/>
          <ac:cxnSpMkLst>
            <pc:docMk/>
            <pc:sldMk cId="265074443" sldId="263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1.681" v="64"/>
          <ac:cxnSpMkLst>
            <pc:docMk/>
            <pc:sldMk cId="265074443" sldId="263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1.681" v="64"/>
          <ac:cxnSpMkLst>
            <pc:docMk/>
            <pc:sldMk cId="265074443" sldId="263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1.681" v="64"/>
          <ac:cxnSpMkLst>
            <pc:docMk/>
            <pc:sldMk cId="265074443" sldId="263"/>
            <ac:cxnSpMk id="16" creationId="{F427B072-CC5B-481B-9719-8CD4C54444BE}"/>
          </ac:cxnSpMkLst>
        </pc:cxnChg>
      </pc:sldChg>
      <pc:sldChg chg="addSp delSp modSp mod setBg modClrScheme chgLayout">
        <pc:chgData name="Erdeljan Goran (inf19170)" userId="S::inf19170@lehre.dhbw-stuttgart.de::9b3bec76-071f-4f33-b1b6-e3159fdfcb6b" providerId="AD" clId="Web-{3FDF9288-2B53-4713-A5A6-559B265C8676}" dt="2021-05-19T13:18:30.932" v="66"/>
        <pc:sldMkLst>
          <pc:docMk/>
          <pc:sldMk cId="129087441" sldId="264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8:30.932" v="66"/>
          <ac:spMkLst>
            <pc:docMk/>
            <pc:sldMk cId="129087441" sldId="264"/>
            <ac:spMk id="2" creationId="{412A7239-72ED-4BDE-B067-E43597A04B4C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8:30.932" v="66"/>
          <ac:spMkLst>
            <pc:docMk/>
            <pc:sldMk cId="129087441" sldId="264"/>
            <ac:spMk id="3" creationId="{33D84C48-AEA3-46BC-BA38-B9AB8B81CAAC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8:30.932" v="66"/>
          <ac:spMkLst>
            <pc:docMk/>
            <pc:sldMk cId="129087441" sldId="264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8:30.932" v="66"/>
          <ac:grpSpMkLst>
            <pc:docMk/>
            <pc:sldMk cId="129087441" sldId="264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8:30.932" v="66"/>
          <ac:cxnSpMkLst>
            <pc:docMk/>
            <pc:sldMk cId="129087441" sldId="264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30.932" v="66"/>
          <ac:cxnSpMkLst>
            <pc:docMk/>
            <pc:sldMk cId="129087441" sldId="264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30.932" v="66"/>
          <ac:cxnSpMkLst>
            <pc:docMk/>
            <pc:sldMk cId="129087441" sldId="264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30.932" v="66"/>
          <ac:cxnSpMkLst>
            <pc:docMk/>
            <pc:sldMk cId="129087441" sldId="264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30.932" v="66"/>
          <ac:cxnSpMkLst>
            <pc:docMk/>
            <pc:sldMk cId="129087441" sldId="264"/>
            <ac:cxnSpMk id="16" creationId="{F427B072-CC5B-481B-9719-8CD4C54444BE}"/>
          </ac:cxnSpMkLst>
        </pc:cxnChg>
      </pc:sldChg>
      <pc:sldChg chg="addSp delSp modSp add del replId">
        <pc:chgData name="Erdeljan Goran (inf19170)" userId="S::inf19170@lehre.dhbw-stuttgart.de::9b3bec76-071f-4f33-b1b6-e3159fdfcb6b" providerId="AD" clId="Web-{3FDF9288-2B53-4713-A5A6-559B265C8676}" dt="2021-05-19T13:14:16.308" v="42"/>
        <pc:sldMkLst>
          <pc:docMk/>
          <pc:sldMk cId="141533774" sldId="265"/>
        </pc:sldMkLst>
        <pc:spChg chg="del">
          <ac:chgData name="Erdeljan Goran (inf19170)" userId="S::inf19170@lehre.dhbw-stuttgart.de::9b3bec76-071f-4f33-b1b6-e3159fdfcb6b" providerId="AD" clId="Web-{3FDF9288-2B53-4713-A5A6-559B265C8676}" dt="2021-05-19T13:13:19.414" v="33"/>
          <ac:spMkLst>
            <pc:docMk/>
            <pc:sldMk cId="141533774" sldId="265"/>
            <ac:spMk id="2" creationId="{C964E24C-A998-4C1D-A195-F7155C2C4833}"/>
          </ac:spMkLst>
        </pc:spChg>
        <pc:spChg chg="del">
          <ac:chgData name="Erdeljan Goran (inf19170)" userId="S::inf19170@lehre.dhbw-stuttgart.de::9b3bec76-071f-4f33-b1b6-e3159fdfcb6b" providerId="AD" clId="Web-{3FDF9288-2B53-4713-A5A6-559B265C8676}" dt="2021-05-19T13:13:17.367" v="32"/>
          <ac:spMkLst>
            <pc:docMk/>
            <pc:sldMk cId="141533774" sldId="265"/>
            <ac:spMk id="3" creationId="{6797B979-3E9F-4E5D-A9D2-46ED3790C8CC}"/>
          </ac:spMkLst>
        </pc:spChg>
        <pc:spChg chg="add del mod">
          <ac:chgData name="Erdeljan Goran (inf19170)" userId="S::inf19170@lehre.dhbw-stuttgart.de::9b3bec76-071f-4f33-b1b6-e3159fdfcb6b" providerId="AD" clId="Web-{3FDF9288-2B53-4713-A5A6-559B265C8676}" dt="2021-05-19T13:13:24.555" v="35"/>
          <ac:spMkLst>
            <pc:docMk/>
            <pc:sldMk cId="141533774" sldId="265"/>
            <ac:spMk id="5" creationId="{9F7C4F43-5F76-4E79-9739-E3461CAB3C2E}"/>
          </ac:spMkLst>
        </pc:spChg>
        <pc:spChg chg="add del mod">
          <ac:chgData name="Erdeljan Goran (inf19170)" userId="S::inf19170@lehre.dhbw-stuttgart.de::9b3bec76-071f-4f33-b1b6-e3159fdfcb6b" providerId="AD" clId="Web-{3FDF9288-2B53-4713-A5A6-559B265C8676}" dt="2021-05-19T13:13:22.540" v="34"/>
          <ac:spMkLst>
            <pc:docMk/>
            <pc:sldMk cId="141533774" sldId="265"/>
            <ac:spMk id="7" creationId="{BB36B10C-AB02-4E4C-B1A5-E6538C76D608}"/>
          </ac:spMkLst>
        </pc:spChg>
        <pc:picChg chg="add del mod">
          <ac:chgData name="Erdeljan Goran (inf19170)" userId="S::inf19170@lehre.dhbw-stuttgart.de::9b3bec76-071f-4f33-b1b6-e3159fdfcb6b" providerId="AD" clId="Web-{3FDF9288-2B53-4713-A5A6-559B265C8676}" dt="2021-05-19T13:13:48.447" v="41"/>
          <ac:picMkLst>
            <pc:docMk/>
            <pc:sldMk cId="141533774" sldId="265"/>
            <ac:picMk id="8" creationId="{EC872A4B-983E-4A26-9DFD-3BC5463A7C4B}"/>
          </ac:picMkLst>
        </pc:picChg>
        <pc:picChg chg="del">
          <ac:chgData name="Erdeljan Goran (inf19170)" userId="S::inf19170@lehre.dhbw-stuttgart.de::9b3bec76-071f-4f33-b1b6-e3159fdfcb6b" providerId="AD" clId="Web-{3FDF9288-2B53-4713-A5A6-559B265C8676}" dt="2021-05-19T13:13:25.696" v="36"/>
          <ac:picMkLst>
            <pc:docMk/>
            <pc:sldMk cId="141533774" sldId="265"/>
            <ac:picMk id="12" creationId="{8A16A758-C885-4351-BB7C-603084E180AB}"/>
          </ac:picMkLst>
        </pc:picChg>
      </pc:sldChg>
      <pc:sldChg chg="addSp delSp modSp new del mod setBg modClrScheme chgLayout">
        <pc:chgData name="Erdeljan Goran (inf19170)" userId="S::inf19170@lehre.dhbw-stuttgart.de::9b3bec76-071f-4f33-b1b6-e3159fdfcb6b" providerId="AD" clId="Web-{3FDF9288-2B53-4713-A5A6-559B265C8676}" dt="2021-05-19T13:21:21.660" v="93"/>
        <pc:sldMkLst>
          <pc:docMk/>
          <pc:sldMk cId="1470398820" sldId="265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5:55.454" v="46"/>
          <ac:spMkLst>
            <pc:docMk/>
            <pc:sldMk cId="1470398820" sldId="265"/>
            <ac:spMk id="2" creationId="{5326085B-3CD0-409D-9900-8A709D52EBE0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5:55.454" v="46"/>
          <ac:spMkLst>
            <pc:docMk/>
            <pc:sldMk cId="1470398820" sldId="265"/>
            <ac:spMk id="3" creationId="{45BB4477-9D4B-4262-B2A9-ECE24DF96846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5:55.454" v="46"/>
          <ac:spMkLst>
            <pc:docMk/>
            <pc:sldMk cId="1470398820" sldId="265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5:55.454" v="46"/>
          <ac:grpSpMkLst>
            <pc:docMk/>
            <pc:sldMk cId="1470398820" sldId="265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5:55.454" v="46"/>
          <ac:cxnSpMkLst>
            <pc:docMk/>
            <pc:sldMk cId="1470398820" sldId="265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5:55.454" v="46"/>
          <ac:cxnSpMkLst>
            <pc:docMk/>
            <pc:sldMk cId="1470398820" sldId="265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5:55.454" v="46"/>
          <ac:cxnSpMkLst>
            <pc:docMk/>
            <pc:sldMk cId="1470398820" sldId="265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5:55.454" v="46"/>
          <ac:cxnSpMkLst>
            <pc:docMk/>
            <pc:sldMk cId="1470398820" sldId="265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5:55.454" v="46"/>
          <ac:cxnSpMkLst>
            <pc:docMk/>
            <pc:sldMk cId="1470398820" sldId="265"/>
            <ac:cxnSpMk id="16" creationId="{F427B072-CC5B-481B-9719-8CD4C54444BE}"/>
          </ac:cxnSpMkLst>
        </pc:cxnChg>
      </pc:sldChg>
      <pc:sldMasterChg chg="del delSldLayout">
        <pc:chgData name="Erdeljan Goran (inf19170)" userId="S::inf19170@lehre.dhbw-stuttgart.de::9b3bec76-071f-4f33-b1b6-e3159fdfcb6b" providerId="AD" clId="Web-{3FDF9288-2B53-4713-A5A6-559B265C8676}" dt="2021-05-19T13:15:03.608" v="44"/>
        <pc:sldMasterMkLst>
          <pc:docMk/>
          <pc:sldMasterMk cId="1999140912" sldId="2147483673"/>
        </pc:sldMasterMkLst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2197235191" sldId="2147483674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1758542249" sldId="2147483675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3039210855" sldId="2147483676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3237986293" sldId="2147483677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4277765847" sldId="2147483678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466359892" sldId="2147483679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2640013427" sldId="2147483680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1633531589" sldId="2147483681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1463400305" sldId="2147483682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2467990567" sldId="2147483683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886506612" sldId="2147483684"/>
          </pc:sldLayoutMkLst>
        </pc:sldLayoutChg>
      </pc:sldMasterChg>
      <pc:sldMasterChg chg="add del addSldLayout delSldLayout modSldLayout">
        <pc:chgData name="Erdeljan Goran (inf19170)" userId="S::inf19170@lehre.dhbw-stuttgart.de::9b3bec76-071f-4f33-b1b6-e3159fdfcb6b" providerId="AD" clId="Web-{3FDF9288-2B53-4713-A5A6-559B265C8676}" dt="2021-05-19T13:15:24.890" v="45"/>
        <pc:sldMasterMkLst>
          <pc:docMk/>
          <pc:sldMasterMk cId="954072083" sldId="2147483685"/>
        </pc:sldMasterMkLst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439129518" sldId="2147483686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206228929" sldId="2147483687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503048160" sldId="2147483688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054713021" sldId="2147483689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704122164" sldId="2147483690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418099835" sldId="2147483691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2448064475" sldId="2147483692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896292124" sldId="2147483693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118088051" sldId="2147483694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71421829" sldId="2147483695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660729532" sldId="2147483696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540879509" sldId="2147483697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653055081" sldId="2147483698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005626742" sldId="2147483699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67880811" sldId="2147483700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017296774" sldId="2147483701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19151600" sldId="2147483702"/>
          </pc:sldLayoutMkLst>
        </pc:sldLayoutChg>
      </pc:sldMasterChg>
      <pc:sldMasterChg chg="add addSldLayout modSldLayout">
        <pc:chgData name="Erdeljan Goran (inf19170)" userId="S::inf19170@lehre.dhbw-stuttgart.de::9b3bec76-071f-4f33-b1b6-e3159fdfcb6b" providerId="AD" clId="Web-{3FDF9288-2B53-4713-A5A6-559B265C8676}" dt="2021-05-19T13:15:24.890" v="45"/>
        <pc:sldMasterMkLst>
          <pc:docMk/>
          <pc:sldMasterMk cId="4109399982" sldId="2147483703"/>
        </pc:sldMasterMkLst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640108518" sldId="2147483704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148054298" sldId="2147483705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377095620" sldId="2147483706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371795318" sldId="2147483707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752506185" sldId="2147483708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1238982311" sldId="2147483709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151426163" sldId="2147483710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829749879" sldId="2147483711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624164543" sldId="2147483712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2346458917" sldId="2147483713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1159525393" sldId="2147483714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353982951" sldId="2147483715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2189840127" sldId="2147483716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45926579" sldId="2147483717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2126142928" sldId="2147483718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6191912" sldId="2147483719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928687354" sldId="2147483720"/>
          </pc:sldLayoutMkLst>
        </pc:sldLayoutChg>
      </pc:sldMasterChg>
    </pc:docChg>
  </pc:docChgLst>
  <pc:docChgLst>
    <pc:chgData name="Baumann Daniel (inf19188)" userId="S::inf19188@lehre.dhbw-stuttgart.de::08bfb0aa-cc30-459d-b2b6-d55f19374033" providerId="AD" clId="Web-{C5DE753C-814F-4B8A-973F-39B0CF33E4C3}"/>
    <pc:docChg chg="modSld sldOrd">
      <pc:chgData name="Baumann Daniel (inf19188)" userId="S::inf19188@lehre.dhbw-stuttgart.de::08bfb0aa-cc30-459d-b2b6-d55f19374033" providerId="AD" clId="Web-{C5DE753C-814F-4B8A-973F-39B0CF33E4C3}" dt="2021-05-20T12:46:13.502" v="125" actId="14100"/>
      <pc:docMkLst>
        <pc:docMk/>
      </pc:docMkLst>
      <pc:sldChg chg="modSp">
        <pc:chgData name="Baumann Daniel (inf19188)" userId="S::inf19188@lehre.dhbw-stuttgart.de::08bfb0aa-cc30-459d-b2b6-d55f19374033" providerId="AD" clId="Web-{C5DE753C-814F-4B8A-973F-39B0CF33E4C3}" dt="2021-05-20T12:25:40.819" v="113" actId="20577"/>
        <pc:sldMkLst>
          <pc:docMk/>
          <pc:sldMk cId="1952519482" sldId="257"/>
        </pc:sldMkLst>
        <pc:spChg chg="mod">
          <ac:chgData name="Baumann Daniel (inf19188)" userId="S::inf19188@lehre.dhbw-stuttgart.de::08bfb0aa-cc30-459d-b2b6-d55f19374033" providerId="AD" clId="Web-{C5DE753C-814F-4B8A-973F-39B0CF33E4C3}" dt="2021-05-20T12:25:40.819" v="113" actId="20577"/>
          <ac:spMkLst>
            <pc:docMk/>
            <pc:sldMk cId="1952519482" sldId="257"/>
            <ac:spMk id="3" creationId="{6797B979-3E9F-4E5D-A9D2-46ED3790C8CC}"/>
          </ac:spMkLst>
        </pc:spChg>
      </pc:sldChg>
      <pc:sldChg chg="modSp">
        <pc:chgData name="Baumann Daniel (inf19188)" userId="S::inf19188@lehre.dhbw-stuttgart.de::08bfb0aa-cc30-459d-b2b6-d55f19374033" providerId="AD" clId="Web-{C5DE753C-814F-4B8A-973F-39B0CF33E4C3}" dt="2021-05-20T12:43:33.654" v="115" actId="20577"/>
        <pc:sldMkLst>
          <pc:docMk/>
          <pc:sldMk cId="1535263319" sldId="259"/>
        </pc:sldMkLst>
        <pc:spChg chg="mod">
          <ac:chgData name="Baumann Daniel (inf19188)" userId="S::inf19188@lehre.dhbw-stuttgart.de::08bfb0aa-cc30-459d-b2b6-d55f19374033" providerId="AD" clId="Web-{C5DE753C-814F-4B8A-973F-39B0CF33E4C3}" dt="2021-05-20T12:43:33.654" v="115" actId="20577"/>
          <ac:spMkLst>
            <pc:docMk/>
            <pc:sldMk cId="1535263319" sldId="259"/>
            <ac:spMk id="3" creationId="{0DB1AF06-D896-4863-9444-D0BCDF1C6ECC}"/>
          </ac:spMkLst>
        </pc:spChg>
      </pc:sldChg>
      <pc:sldChg chg="addSp delSp modSp ord">
        <pc:chgData name="Baumann Daniel (inf19188)" userId="S::inf19188@lehre.dhbw-stuttgart.de::08bfb0aa-cc30-459d-b2b6-d55f19374033" providerId="AD" clId="Web-{C5DE753C-814F-4B8A-973F-39B0CF33E4C3}" dt="2021-05-20T12:46:13.502" v="125" actId="14100"/>
        <pc:sldMkLst>
          <pc:docMk/>
          <pc:sldMk cId="3027364561" sldId="260"/>
        </pc:sldMkLst>
        <pc:spChg chg="mod">
          <ac:chgData name="Baumann Daniel (inf19188)" userId="S::inf19188@lehre.dhbw-stuttgart.de::08bfb0aa-cc30-459d-b2b6-d55f19374033" providerId="AD" clId="Web-{C5DE753C-814F-4B8A-973F-39B0CF33E4C3}" dt="2021-05-20T12:00:16.396" v="91" actId="20577"/>
          <ac:spMkLst>
            <pc:docMk/>
            <pc:sldMk cId="3027364561" sldId="260"/>
            <ac:spMk id="6" creationId="{90F836D3-8F3C-4624-B0B1-77EE8FD7A8CB}"/>
          </ac:spMkLst>
        </pc:spChg>
        <pc:picChg chg="add del mod">
          <ac:chgData name="Baumann Daniel (inf19188)" userId="S::inf19188@lehre.dhbw-stuttgart.de::08bfb0aa-cc30-459d-b2b6-d55f19374033" providerId="AD" clId="Web-{C5DE753C-814F-4B8A-973F-39B0CF33E4C3}" dt="2021-05-20T12:45:57.095" v="120"/>
          <ac:picMkLst>
            <pc:docMk/>
            <pc:sldMk cId="3027364561" sldId="260"/>
            <ac:picMk id="5" creationId="{19554851-A5DC-4EEF-9DFA-56ADA6B5D735}"/>
          </ac:picMkLst>
        </pc:picChg>
        <pc:picChg chg="add mod">
          <ac:chgData name="Baumann Daniel (inf19188)" userId="S::inf19188@lehre.dhbw-stuttgart.de::08bfb0aa-cc30-459d-b2b6-d55f19374033" providerId="AD" clId="Web-{C5DE753C-814F-4B8A-973F-39B0CF33E4C3}" dt="2021-05-20T12:46:13.502" v="125" actId="14100"/>
          <ac:picMkLst>
            <pc:docMk/>
            <pc:sldMk cId="3027364561" sldId="260"/>
            <ac:picMk id="7" creationId="{39914B60-D476-4198-A8E0-049BC77757B4}"/>
          </ac:picMkLst>
        </pc:picChg>
      </pc:sldChg>
      <pc:sldChg chg="ord">
        <pc:chgData name="Baumann Daniel (inf19188)" userId="S::inf19188@lehre.dhbw-stuttgart.de::08bfb0aa-cc30-459d-b2b6-d55f19374033" providerId="AD" clId="Web-{C5DE753C-814F-4B8A-973F-39B0CF33E4C3}" dt="2021-05-20T12:25:10.319" v="92"/>
        <pc:sldMkLst>
          <pc:docMk/>
          <pc:sldMk cId="3861976594" sldId="269"/>
        </pc:sldMkLst>
      </pc:sldChg>
    </pc:docChg>
  </pc:docChgLst>
  <pc:docChgLst>
    <pc:chgData name="Ilhan Serdar (inf19223)" userId="S::inf19223@lehre.dhbw-stuttgart.de::3e7344aa-a182-436b-a1c0-7ef0b50ba233" providerId="AD" clId="Web-{C1F0911E-C1E8-4A90-8658-65779278B02F}"/>
    <pc:docChg chg="addSld delSld modSld sldOrd addMainMaster delMainMaster">
      <pc:chgData name="Ilhan Serdar (inf19223)" userId="S::inf19223@lehre.dhbw-stuttgart.de::3e7344aa-a182-436b-a1c0-7ef0b50ba233" providerId="AD" clId="Web-{C1F0911E-C1E8-4A90-8658-65779278B02F}" dt="2021-05-20T11:48:17.875" v="3652" actId="20577"/>
      <pc:docMkLst>
        <pc:docMk/>
      </pc:docMkLst>
      <pc:sldChg chg="addSp delSp modSp mod setBg modClrScheme setClrOvrMap chgLayout">
        <pc:chgData name="Ilhan Serdar (inf19223)" userId="S::inf19223@lehre.dhbw-stuttgart.de::3e7344aa-a182-436b-a1c0-7ef0b50ba233" providerId="AD" clId="Web-{C1F0911E-C1E8-4A90-8658-65779278B02F}" dt="2021-05-19T12:59:59.493" v="126" actId="20577"/>
        <pc:sldMkLst>
          <pc:docMk/>
          <pc:sldMk cId="1577499883" sldId="256"/>
        </pc:sldMkLst>
        <pc:spChg chg="mod">
          <ac:chgData name="Ilhan Serdar (inf19223)" userId="S::inf19223@lehre.dhbw-stuttgart.de::3e7344aa-a182-436b-a1c0-7ef0b50ba233" providerId="AD" clId="Web-{C1F0911E-C1E8-4A90-8658-65779278B02F}" dt="2021-05-19T12:59:59.493" v="126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2:59:18.397" v="121"/>
          <ac:spMkLst>
            <pc:docMk/>
            <pc:sldMk cId="1577499883" sldId="256"/>
            <ac:spMk id="3" creationId="{00000000-0000-0000-0000-000000000000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4:00.283" v="5"/>
          <ac:spMkLst>
            <pc:docMk/>
            <pc:sldMk cId="1577499883" sldId="256"/>
            <ac:spMk id="9" creationId="{D47766EE-4192-4B2D-A5A0-F60F9A5F743F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4:00.283" v="5"/>
          <ac:spMkLst>
            <pc:docMk/>
            <pc:sldMk cId="1577499883" sldId="256"/>
            <ac:spMk id="11" creationId="{FE664A62-D0CB-4F7E-9B51-BA2214071413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8:19.596" v="115"/>
          <ac:spMkLst>
            <pc:docMk/>
            <pc:sldMk cId="1577499883" sldId="256"/>
            <ac:spMk id="16" creationId="{33E93247-6229-44AB-A550-739E971E690B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8:19.596" v="115"/>
          <ac:spMkLst>
            <pc:docMk/>
            <pc:sldMk cId="1577499883" sldId="256"/>
            <ac:spMk id="18" creationId="{6BB6B482-ACCA-4938-8AEA-49D525C17221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8:19.596" v="115"/>
          <ac:spMkLst>
            <pc:docMk/>
            <pc:sldMk cId="1577499883" sldId="256"/>
            <ac:spMk id="20" creationId="{612349FF-7742-42ED-ADF3-238B5DDD176C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9:18.397" v="121"/>
          <ac:spMkLst>
            <pc:docMk/>
            <pc:sldMk cId="1577499883" sldId="256"/>
            <ac:spMk id="29" creationId="{33E93247-6229-44AB-A550-739E971E690B}"/>
          </ac:spMkLst>
        </pc:spChg>
        <pc:spChg chg="add">
          <ac:chgData name="Ilhan Serdar (inf19223)" userId="S::inf19223@lehre.dhbw-stuttgart.de::3e7344aa-a182-436b-a1c0-7ef0b50ba233" providerId="AD" clId="Web-{C1F0911E-C1E8-4A90-8658-65779278B02F}" dt="2021-05-19T12:59:18.397" v="121"/>
          <ac:spMkLst>
            <pc:docMk/>
            <pc:sldMk cId="1577499883" sldId="256"/>
            <ac:spMk id="36" creationId="{33E93247-6229-44AB-A550-739E971E690B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9:17.803" v="120"/>
          <ac:spMkLst>
            <pc:docMk/>
            <pc:sldMk cId="1577499883" sldId="256"/>
            <ac:spMk id="38" creationId="{DEF92653-5D6D-47E6-8744-0DAF76E049C4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9:15.068" v="118"/>
          <ac:spMkLst>
            <pc:docMk/>
            <pc:sldMk cId="1577499883" sldId="256"/>
            <ac:spMk id="39" creationId="{33E93247-6229-44AB-A550-739E971E690B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9:15.068" v="118"/>
          <ac:spMkLst>
            <pc:docMk/>
            <pc:sldMk cId="1577499883" sldId="256"/>
            <ac:spMk id="41" creationId="{6BB6B482-ACCA-4938-8AEA-49D525C17221}"/>
          </ac:spMkLst>
        </pc:spChg>
        <pc:spChg chg="add">
          <ac:chgData name="Ilhan Serdar (inf19223)" userId="S::inf19223@lehre.dhbw-stuttgart.de::3e7344aa-a182-436b-a1c0-7ef0b50ba233" providerId="AD" clId="Web-{C1F0911E-C1E8-4A90-8658-65779278B02F}" dt="2021-05-19T12:59:18.397" v="121"/>
          <ac:spMkLst>
            <pc:docMk/>
            <pc:sldMk cId="1577499883" sldId="256"/>
            <ac:spMk id="44" creationId="{6BB6B482-ACCA-4938-8AEA-49D525C17221}"/>
          </ac:spMkLst>
        </pc:spChg>
        <pc:picChg chg="add del">
          <ac:chgData name="Ilhan Serdar (inf19223)" userId="S::inf19223@lehre.dhbw-stuttgart.de::3e7344aa-a182-436b-a1c0-7ef0b50ba233" providerId="AD" clId="Web-{C1F0911E-C1E8-4A90-8658-65779278B02F}" dt="2021-05-19T12:53:55.533" v="4"/>
          <ac:picMkLst>
            <pc:docMk/>
            <pc:sldMk cId="1577499883" sldId="256"/>
            <ac:picMk id="4" creationId="{8AFF2A00-DC18-4CB7-897E-2ADB0DB33698}"/>
          </ac:picMkLst>
        </pc:picChg>
        <pc:picChg chg="add del mod ord">
          <ac:chgData name="Ilhan Serdar (inf19223)" userId="S::inf19223@lehre.dhbw-stuttgart.de::3e7344aa-a182-436b-a1c0-7ef0b50ba233" providerId="AD" clId="Web-{C1F0911E-C1E8-4A90-8658-65779278B02F}" dt="2021-05-19T12:58:45.270" v="116"/>
          <ac:picMkLst>
            <pc:docMk/>
            <pc:sldMk cId="1577499883" sldId="256"/>
            <ac:picMk id="13" creationId="{58BADE4E-46A0-4F89-B1A6-4557952EFDC2}"/>
          </ac:picMkLst>
        </pc:picChg>
        <pc:picChg chg="add del">
          <ac:chgData name="Ilhan Serdar (inf19223)" userId="S::inf19223@lehre.dhbw-stuttgart.de::3e7344aa-a182-436b-a1c0-7ef0b50ba233" providerId="AD" clId="Web-{C1F0911E-C1E8-4A90-8658-65779278B02F}" dt="2021-05-19T12:59:15.068" v="118"/>
          <ac:picMkLst>
            <pc:docMk/>
            <pc:sldMk cId="1577499883" sldId="256"/>
            <ac:picMk id="35" creationId="{0FE6A128-F4F9-4A7B-9A71-7B0B3A9CB910}"/>
          </ac:picMkLst>
        </pc:picChg>
        <pc:picChg chg="add">
          <ac:chgData name="Ilhan Serdar (inf19223)" userId="S::inf19223@lehre.dhbw-stuttgart.de::3e7344aa-a182-436b-a1c0-7ef0b50ba233" providerId="AD" clId="Web-{C1F0911E-C1E8-4A90-8658-65779278B02F}" dt="2021-05-19T12:59:18.397" v="121"/>
          <ac:picMkLst>
            <pc:docMk/>
            <pc:sldMk cId="1577499883" sldId="256"/>
            <ac:picMk id="37" creationId="{0FE6A128-F4F9-4A7B-9A71-7B0B3A9CB910}"/>
          </ac:picMkLst>
        </pc:picChg>
        <pc:cxnChg chg="add del">
          <ac:chgData name="Ilhan Serdar (inf19223)" userId="S::inf19223@lehre.dhbw-stuttgart.de::3e7344aa-a182-436b-a1c0-7ef0b50ba233" providerId="AD" clId="Web-{C1F0911E-C1E8-4A90-8658-65779278B02F}" dt="2021-05-19T12:58:19.596" v="115"/>
          <ac:cxnSpMkLst>
            <pc:docMk/>
            <pc:sldMk cId="1577499883" sldId="256"/>
            <ac:cxnSpMk id="22" creationId="{EE2E603F-4A95-4FE8-BB06-211DFD75DBEF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8:19.596" v="115"/>
          <ac:cxnSpMkLst>
            <pc:docMk/>
            <pc:sldMk cId="1577499883" sldId="256"/>
            <ac:cxnSpMk id="24" creationId="{2CF06E40-3ECB-4820-95B5-8A70B07D4B47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9:18.397" v="121"/>
          <ac:cxnSpMkLst>
            <pc:docMk/>
            <pc:sldMk cId="1577499883" sldId="256"/>
            <ac:cxnSpMk id="31" creationId="{EE2E603F-4A95-4FE8-BB06-211DFD75DBEF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9:18.397" v="121"/>
          <ac:cxnSpMkLst>
            <pc:docMk/>
            <pc:sldMk cId="1577499883" sldId="256"/>
            <ac:cxnSpMk id="33" creationId="{D7CC41EB-2D81-4303-9171-6401B388BA35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9:17.803" v="120"/>
          <ac:cxnSpMkLst>
            <pc:docMk/>
            <pc:sldMk cId="1577499883" sldId="256"/>
            <ac:cxnSpMk id="40" creationId="{9CA98CE3-81A7-4FFE-A047-9AA65998D877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9:17.803" v="120"/>
          <ac:cxnSpMkLst>
            <pc:docMk/>
            <pc:sldMk cId="1577499883" sldId="256"/>
            <ac:cxnSpMk id="42" creationId="{18D91C2B-BDB9-49BE-9C44-E0CFE597ABFE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9:15.068" v="118"/>
          <ac:cxnSpMkLst>
            <pc:docMk/>
            <pc:sldMk cId="1577499883" sldId="256"/>
            <ac:cxnSpMk id="43" creationId="{EE2E603F-4A95-4FE8-BB06-211DFD75DBEF}"/>
          </ac:cxnSpMkLst>
        </pc:cxnChg>
        <pc:cxnChg chg="add">
          <ac:chgData name="Ilhan Serdar (inf19223)" userId="S::inf19223@lehre.dhbw-stuttgart.de::3e7344aa-a182-436b-a1c0-7ef0b50ba233" providerId="AD" clId="Web-{C1F0911E-C1E8-4A90-8658-65779278B02F}" dt="2021-05-19T12:59:18.397" v="121"/>
          <ac:cxnSpMkLst>
            <pc:docMk/>
            <pc:sldMk cId="1577499883" sldId="256"/>
            <ac:cxnSpMk id="45" creationId="{EE2E603F-4A95-4FE8-BB06-211DFD75DBEF}"/>
          </ac:cxnSpMkLst>
        </pc:cxnChg>
      </pc:sldChg>
      <pc:sldChg chg="addSp delSp modSp new mod setBg">
        <pc:chgData name="Ilhan Serdar (inf19223)" userId="S::inf19223@lehre.dhbw-stuttgart.de::3e7344aa-a182-436b-a1c0-7ef0b50ba233" providerId="AD" clId="Web-{C1F0911E-C1E8-4A90-8658-65779278B02F}" dt="2021-05-19T13:00:30.088" v="132"/>
        <pc:sldMkLst>
          <pc:docMk/>
          <pc:sldMk cId="1952519482" sldId="257"/>
        </pc:sldMkLst>
        <pc:spChg chg="mod">
          <ac:chgData name="Ilhan Serdar (inf19223)" userId="S::inf19223@lehre.dhbw-stuttgart.de::3e7344aa-a182-436b-a1c0-7ef0b50ba233" providerId="AD" clId="Web-{C1F0911E-C1E8-4A90-8658-65779278B02F}" dt="2021-05-19T13:00:30.088" v="132"/>
          <ac:spMkLst>
            <pc:docMk/>
            <pc:sldMk cId="1952519482" sldId="257"/>
            <ac:spMk id="2" creationId="{C964E24C-A998-4C1D-A195-F7155C2C4833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3:00:30.088" v="132"/>
          <ac:spMkLst>
            <pc:docMk/>
            <pc:sldMk cId="1952519482" sldId="257"/>
            <ac:spMk id="3" creationId="{6797B979-3E9F-4E5D-A9D2-46ED3790C8CC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3:00:30.088" v="132"/>
          <ac:spMkLst>
            <pc:docMk/>
            <pc:sldMk cId="1952519482" sldId="257"/>
            <ac:spMk id="8" creationId="{5F710FDB-0919-493E-8539-8240C23F1EB2}"/>
          </ac:spMkLst>
        </pc:spChg>
        <pc:spChg chg="add">
          <ac:chgData name="Ilhan Serdar (inf19223)" userId="S::inf19223@lehre.dhbw-stuttgart.de::3e7344aa-a182-436b-a1c0-7ef0b50ba233" providerId="AD" clId="Web-{C1F0911E-C1E8-4A90-8658-65779278B02F}" dt="2021-05-19T13:00:30.088" v="132"/>
          <ac:spMkLst>
            <pc:docMk/>
            <pc:sldMk cId="1952519482" sldId="257"/>
            <ac:spMk id="16" creationId="{660EB578-C970-4186-B93C-45851BBC6E34}"/>
          </ac:spMkLst>
        </pc:spChg>
        <pc:picChg chg="add">
          <ac:chgData name="Ilhan Serdar (inf19223)" userId="S::inf19223@lehre.dhbw-stuttgart.de::3e7344aa-a182-436b-a1c0-7ef0b50ba233" providerId="AD" clId="Web-{C1F0911E-C1E8-4A90-8658-65779278B02F}" dt="2021-05-19T13:00:30.088" v="132"/>
          <ac:picMkLst>
            <pc:docMk/>
            <pc:sldMk cId="1952519482" sldId="257"/>
            <ac:picMk id="12" creationId="{8A16A758-C885-4351-BB7C-603084E180AB}"/>
          </ac:picMkLst>
        </pc:picChg>
        <pc:cxnChg chg="add del">
          <ac:chgData name="Ilhan Serdar (inf19223)" userId="S::inf19223@lehre.dhbw-stuttgart.de::3e7344aa-a182-436b-a1c0-7ef0b50ba233" providerId="AD" clId="Web-{C1F0911E-C1E8-4A90-8658-65779278B02F}" dt="2021-05-19T13:00:30.088" v="132"/>
          <ac:cxnSpMkLst>
            <pc:docMk/>
            <pc:sldMk cId="1952519482" sldId="257"/>
            <ac:cxnSpMk id="10" creationId="{0AFF0B6C-73E2-4B40-9280-938C14922C87}"/>
          </ac:cxnSpMkLst>
        </pc:cxnChg>
        <pc:cxnChg chg="add">
          <ac:chgData name="Ilhan Serdar (inf19223)" userId="S::inf19223@lehre.dhbw-stuttgart.de::3e7344aa-a182-436b-a1c0-7ef0b50ba233" providerId="AD" clId="Web-{C1F0911E-C1E8-4A90-8658-65779278B02F}" dt="2021-05-19T13:00:30.088" v="132"/>
          <ac:cxnSpMkLst>
            <pc:docMk/>
            <pc:sldMk cId="1952519482" sldId="257"/>
            <ac:cxnSpMk id="18" creationId="{CDF57B02-07BB-407B-BB36-06D9C64A673E}"/>
          </ac:cxnSpMkLst>
        </pc:cxnChg>
        <pc:cxnChg chg="add">
          <ac:chgData name="Ilhan Serdar (inf19223)" userId="S::inf19223@lehre.dhbw-stuttgart.de::3e7344aa-a182-436b-a1c0-7ef0b50ba233" providerId="AD" clId="Web-{C1F0911E-C1E8-4A90-8658-65779278B02F}" dt="2021-05-19T13:00:30.088" v="132"/>
          <ac:cxnSpMkLst>
            <pc:docMk/>
            <pc:sldMk cId="1952519482" sldId="257"/>
            <ac:cxnSpMk id="20" creationId="{C6855964-C920-48EB-8804-74291211C8A9}"/>
          </ac:cxnSpMkLst>
        </pc:cxnChg>
      </pc:sldChg>
      <pc:sldChg chg="modSp new">
        <pc:chgData name="Ilhan Serdar (inf19223)" userId="S::inf19223@lehre.dhbw-stuttgart.de::3e7344aa-a182-436b-a1c0-7ef0b50ba233" providerId="AD" clId="Web-{C1F0911E-C1E8-4A90-8658-65779278B02F}" dt="2021-05-19T13:17:00.446" v="330" actId="20577"/>
        <pc:sldMkLst>
          <pc:docMk/>
          <pc:sldMk cId="3917535241" sldId="258"/>
        </pc:sldMkLst>
        <pc:spChg chg="mod">
          <ac:chgData name="Ilhan Serdar (inf19223)" userId="S::inf19223@lehre.dhbw-stuttgart.de::3e7344aa-a182-436b-a1c0-7ef0b50ba233" providerId="AD" clId="Web-{C1F0911E-C1E8-4A90-8658-65779278B02F}" dt="2021-05-19T13:00:53.559" v="145" actId="20577"/>
          <ac:spMkLst>
            <pc:docMk/>
            <pc:sldMk cId="3917535241" sldId="258"/>
            <ac:spMk id="2" creationId="{4D38E298-6122-4CE8-BDBB-19D9E60BE721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3:17:00.446" v="330" actId="20577"/>
          <ac:spMkLst>
            <pc:docMk/>
            <pc:sldMk cId="3917535241" sldId="258"/>
            <ac:spMk id="3" creationId="{C4EEBC19-9C20-4499-B9E8-D47BABFBBCBC}"/>
          </ac:spMkLst>
        </pc:spChg>
      </pc:sldChg>
      <pc:sldChg chg="modSp new">
        <pc:chgData name="Ilhan Serdar (inf19223)" userId="S::inf19223@lehre.dhbw-stuttgart.de::3e7344aa-a182-436b-a1c0-7ef0b50ba233" providerId="AD" clId="Web-{C1F0911E-C1E8-4A90-8658-65779278B02F}" dt="2021-05-19T13:01:03.637" v="155" actId="20577"/>
        <pc:sldMkLst>
          <pc:docMk/>
          <pc:sldMk cId="1535263319" sldId="259"/>
        </pc:sldMkLst>
        <pc:spChg chg="mod">
          <ac:chgData name="Ilhan Serdar (inf19223)" userId="S::inf19223@lehre.dhbw-stuttgart.de::3e7344aa-a182-436b-a1c0-7ef0b50ba233" providerId="AD" clId="Web-{C1F0911E-C1E8-4A90-8658-65779278B02F}" dt="2021-05-19T13:01:03.637" v="155" actId="20577"/>
          <ac:spMkLst>
            <pc:docMk/>
            <pc:sldMk cId="1535263319" sldId="259"/>
            <ac:spMk id="2" creationId="{7A7E91EF-B308-41BC-9341-A98D3C8AAA55}"/>
          </ac:spMkLst>
        </pc:spChg>
      </pc:sldChg>
      <pc:sldChg chg="modSp new">
        <pc:chgData name="Ilhan Serdar (inf19223)" userId="S::inf19223@lehre.dhbw-stuttgart.de::3e7344aa-a182-436b-a1c0-7ef0b50ba233" providerId="AD" clId="Web-{C1F0911E-C1E8-4A90-8658-65779278B02F}" dt="2021-05-19T13:01:26.873" v="165" actId="20577"/>
        <pc:sldMkLst>
          <pc:docMk/>
          <pc:sldMk cId="3027364561" sldId="260"/>
        </pc:sldMkLst>
        <pc:spChg chg="mod">
          <ac:chgData name="Ilhan Serdar (inf19223)" userId="S::inf19223@lehre.dhbw-stuttgart.de::3e7344aa-a182-436b-a1c0-7ef0b50ba233" providerId="AD" clId="Web-{C1F0911E-C1E8-4A90-8658-65779278B02F}" dt="2021-05-19T13:01:26.873" v="165" actId="20577"/>
          <ac:spMkLst>
            <pc:docMk/>
            <pc:sldMk cId="3027364561" sldId="260"/>
            <ac:spMk id="2" creationId="{6FB00BF1-8861-48B2-89E5-88AE76D51303}"/>
          </ac:spMkLst>
        </pc:spChg>
      </pc:sldChg>
      <pc:sldChg chg="addSp delSp modSp new">
        <pc:chgData name="Ilhan Serdar (inf19223)" userId="S::inf19223@lehre.dhbw-stuttgart.de::3e7344aa-a182-436b-a1c0-7ef0b50ba233" providerId="AD" clId="Web-{C1F0911E-C1E8-4A90-8658-65779278B02F}" dt="2021-05-19T15:44:25.047" v="2629" actId="20577"/>
        <pc:sldMkLst>
          <pc:docMk/>
          <pc:sldMk cId="2928861816" sldId="261"/>
        </pc:sldMkLst>
        <pc:spChg chg="mod">
          <ac:chgData name="Ilhan Serdar (inf19223)" userId="S::inf19223@lehre.dhbw-stuttgart.de::3e7344aa-a182-436b-a1c0-7ef0b50ba233" providerId="AD" clId="Web-{C1F0911E-C1E8-4A90-8658-65779278B02F}" dt="2021-05-19T13:02:15.782" v="187" actId="20577"/>
          <ac:spMkLst>
            <pc:docMk/>
            <pc:sldMk cId="2928861816" sldId="261"/>
            <ac:spMk id="2" creationId="{6DD35B8A-0453-40F4-93F4-22898897BD39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5:44:25.047" v="2629" actId="20577"/>
          <ac:spMkLst>
            <pc:docMk/>
            <pc:sldMk cId="2928861816" sldId="261"/>
            <ac:spMk id="2" creationId="{DA7F14D6-3459-4D02-9ED6-A4D9AE557A98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4:36:35.846" v="791" actId="20577"/>
          <ac:spMkLst>
            <pc:docMk/>
            <pc:sldMk cId="2928861816" sldId="261"/>
            <ac:spMk id="3" creationId="{3C83212C-577E-491A-9111-B7B760DC9593}"/>
          </ac:spMkLst>
        </pc:spChg>
        <pc:spChg chg="add mod">
          <ac:chgData name="Ilhan Serdar (inf19223)" userId="S::inf19223@lehre.dhbw-stuttgart.de::3e7344aa-a182-436b-a1c0-7ef0b50ba233" providerId="AD" clId="Web-{C1F0911E-C1E8-4A90-8658-65779278B02F}" dt="2021-05-19T15:09:30.451" v="1866" actId="20577"/>
          <ac:spMkLst>
            <pc:docMk/>
            <pc:sldMk cId="2928861816" sldId="261"/>
            <ac:spMk id="9" creationId="{807921F5-CA74-4053-9FD2-BD63CDD93FF2}"/>
          </ac:spMkLst>
        </pc:spChg>
        <pc:graphicFrameChg chg="add del modGraphic">
          <ac:chgData name="Ilhan Serdar (inf19223)" userId="S::inf19223@lehre.dhbw-stuttgart.de::3e7344aa-a182-436b-a1c0-7ef0b50ba233" providerId="AD" clId="Web-{C1F0911E-C1E8-4A90-8658-65779278B02F}" dt="2021-05-19T14:38:15.071" v="794"/>
          <ac:graphicFrameMkLst>
            <pc:docMk/>
            <pc:sldMk cId="2928861816" sldId="261"/>
            <ac:graphicFrameMk id="6" creationId="{DA8C36DD-7A0B-4BDE-8782-DEF679E736CE}"/>
          </ac:graphicFrameMkLst>
        </pc:graphicFrameChg>
      </pc:sldChg>
      <pc:sldChg chg="addSp modSp new">
        <pc:chgData name="Ilhan Serdar (inf19223)" userId="S::inf19223@lehre.dhbw-stuttgart.de::3e7344aa-a182-436b-a1c0-7ef0b50ba233" providerId="AD" clId="Web-{C1F0911E-C1E8-4A90-8658-65779278B02F}" dt="2021-05-19T13:36:04.531" v="760" actId="20577"/>
        <pc:sldMkLst>
          <pc:docMk/>
          <pc:sldMk cId="2896455117" sldId="262"/>
        </pc:sldMkLst>
        <pc:spChg chg="mod">
          <ac:chgData name="Ilhan Serdar (inf19223)" userId="S::inf19223@lehre.dhbw-stuttgart.de::3e7344aa-a182-436b-a1c0-7ef0b50ba233" providerId="AD" clId="Web-{C1F0911E-C1E8-4A90-8658-65779278B02F}" dt="2021-05-19T13:19:41.893" v="362" actId="20577"/>
          <ac:spMkLst>
            <pc:docMk/>
            <pc:sldMk cId="2896455117" sldId="262"/>
            <ac:spMk id="2" creationId="{59CC10C1-B701-4040-8CB9-D8EF035EBDA5}"/>
          </ac:spMkLst>
        </pc:spChg>
        <pc:spChg chg="add mod">
          <ac:chgData name="Ilhan Serdar (inf19223)" userId="S::inf19223@lehre.dhbw-stuttgart.de::3e7344aa-a182-436b-a1c0-7ef0b50ba233" providerId="AD" clId="Web-{C1F0911E-C1E8-4A90-8658-65779278B02F}" dt="2021-05-19T13:36:04.531" v="760" actId="20577"/>
          <ac:spMkLst>
            <pc:docMk/>
            <pc:sldMk cId="2896455117" sldId="262"/>
            <ac:spMk id="4" creationId="{9B8A5ED7-DDAC-4847-A864-D3AB6F8A6A5C}"/>
          </ac:spMkLst>
        </pc:spChg>
      </pc:sldChg>
      <pc:sldChg chg="modSp new">
        <pc:chgData name="Ilhan Serdar (inf19223)" userId="S::inf19223@lehre.dhbw-stuttgart.de::3e7344aa-a182-436b-a1c0-7ef0b50ba233" providerId="AD" clId="Web-{C1F0911E-C1E8-4A90-8658-65779278B02F}" dt="2021-05-19T13:02:33.127" v="202" actId="20577"/>
        <pc:sldMkLst>
          <pc:docMk/>
          <pc:sldMk cId="265074443" sldId="263"/>
        </pc:sldMkLst>
        <pc:spChg chg="mod">
          <ac:chgData name="Ilhan Serdar (inf19223)" userId="S::inf19223@lehre.dhbw-stuttgart.de::3e7344aa-a182-436b-a1c0-7ef0b50ba233" providerId="AD" clId="Web-{C1F0911E-C1E8-4A90-8658-65779278B02F}" dt="2021-05-19T13:02:33.127" v="202" actId="20577"/>
          <ac:spMkLst>
            <pc:docMk/>
            <pc:sldMk cId="265074443" sldId="263"/>
            <ac:spMk id="2" creationId="{C09763FB-B28F-42EE-B051-3A210F3F866B}"/>
          </ac:spMkLst>
        </pc:spChg>
      </pc:sldChg>
      <pc:sldChg chg="modSp new">
        <pc:chgData name="Ilhan Serdar (inf19223)" userId="S::inf19223@lehre.dhbw-stuttgart.de::3e7344aa-a182-436b-a1c0-7ef0b50ba233" providerId="AD" clId="Web-{C1F0911E-C1E8-4A90-8658-65779278B02F}" dt="2021-05-19T13:02:43.378" v="215" actId="20577"/>
        <pc:sldMkLst>
          <pc:docMk/>
          <pc:sldMk cId="129087441" sldId="264"/>
        </pc:sldMkLst>
        <pc:spChg chg="mod">
          <ac:chgData name="Ilhan Serdar (inf19223)" userId="S::inf19223@lehre.dhbw-stuttgart.de::3e7344aa-a182-436b-a1c0-7ef0b50ba233" providerId="AD" clId="Web-{C1F0911E-C1E8-4A90-8658-65779278B02F}" dt="2021-05-19T13:02:43.378" v="215" actId="20577"/>
          <ac:spMkLst>
            <pc:docMk/>
            <pc:sldMk cId="129087441" sldId="264"/>
            <ac:spMk id="2" creationId="{412A7239-72ED-4BDE-B067-E43597A04B4C}"/>
          </ac:spMkLst>
        </pc:spChg>
      </pc:sldChg>
      <pc:sldChg chg="addSp delSp modSp">
        <pc:chgData name="Ilhan Serdar (inf19223)" userId="S::inf19223@lehre.dhbw-stuttgart.de::3e7344aa-a182-436b-a1c0-7ef0b50ba233" providerId="AD" clId="Web-{C1F0911E-C1E8-4A90-8658-65779278B02F}" dt="2021-05-20T11:46:06.200" v="3601"/>
        <pc:sldMkLst>
          <pc:docMk/>
          <pc:sldMk cId="2528365026" sldId="266"/>
        </pc:sldMkLst>
        <pc:spChg chg="del mod">
          <ac:chgData name="Ilhan Serdar (inf19223)" userId="S::inf19223@lehre.dhbw-stuttgart.de::3e7344aa-a182-436b-a1c0-7ef0b50ba233" providerId="AD" clId="Web-{C1F0911E-C1E8-4A90-8658-65779278B02F}" dt="2021-05-20T11:46:06.200" v="3601"/>
          <ac:spMkLst>
            <pc:docMk/>
            <pc:sldMk cId="2528365026" sldId="266"/>
            <ac:spMk id="5" creationId="{F2A33E74-6715-403C-8756-DD98A268D7CF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8:02:56.769" v="3065" actId="20577"/>
          <ac:spMkLst>
            <pc:docMk/>
            <pc:sldMk cId="2528365026" sldId="266"/>
            <ac:spMk id="7" creationId="{C580BCE8-1F12-44EA-B6AB-B66E136FD3B3}"/>
          </ac:spMkLst>
        </pc:spChg>
        <pc:graphicFrameChg chg="add del mod">
          <ac:chgData name="Ilhan Serdar (inf19223)" userId="S::inf19223@lehre.dhbw-stuttgart.de::3e7344aa-a182-436b-a1c0-7ef0b50ba233" providerId="AD" clId="Web-{C1F0911E-C1E8-4A90-8658-65779278B02F}" dt="2021-05-19T18:00:03.702" v="3032"/>
          <ac:graphicFrameMkLst>
            <pc:docMk/>
            <pc:sldMk cId="2528365026" sldId="266"/>
            <ac:graphicFrameMk id="4" creationId="{B6490DBC-D4A5-45DC-9330-26ACFE2D73A8}"/>
          </ac:graphicFrameMkLst>
        </pc:graphicFrameChg>
        <pc:graphicFrameChg chg="add del mod">
          <ac:chgData name="Ilhan Serdar (inf19223)" userId="S::inf19223@lehre.dhbw-stuttgart.de::3e7344aa-a182-436b-a1c0-7ef0b50ba233" providerId="AD" clId="Web-{C1F0911E-C1E8-4A90-8658-65779278B02F}" dt="2021-05-19T18:00:22.031" v="3034"/>
          <ac:graphicFrameMkLst>
            <pc:docMk/>
            <pc:sldMk cId="2528365026" sldId="266"/>
            <ac:graphicFrameMk id="6" creationId="{DD05628F-A89E-4323-98C8-DFBACDF2F98A}"/>
          </ac:graphicFrameMkLst>
        </pc:graphicFrameChg>
      </pc:sldChg>
      <pc:sldChg chg="new del">
        <pc:chgData name="Ilhan Serdar (inf19223)" userId="S::inf19223@lehre.dhbw-stuttgart.de::3e7344aa-a182-436b-a1c0-7ef0b50ba233" providerId="AD" clId="Web-{C1F0911E-C1E8-4A90-8658-65779278B02F}" dt="2021-05-19T14:54:57.914" v="1298"/>
        <pc:sldMkLst>
          <pc:docMk/>
          <pc:sldMk cId="1820771141" sldId="271"/>
        </pc:sldMkLst>
      </pc:sldChg>
      <pc:sldChg chg="modSp add replId">
        <pc:chgData name="Ilhan Serdar (inf19223)" userId="S::inf19223@lehre.dhbw-stuttgart.de::3e7344aa-a182-436b-a1c0-7ef0b50ba233" providerId="AD" clId="Web-{C1F0911E-C1E8-4A90-8658-65779278B02F}" dt="2021-05-19T15:45:35.817" v="2660" actId="20577"/>
        <pc:sldMkLst>
          <pc:docMk/>
          <pc:sldMk cId="2471795566" sldId="271"/>
        </pc:sldMkLst>
        <pc:spChg chg="mod">
          <ac:chgData name="Ilhan Serdar (inf19223)" userId="S::inf19223@lehre.dhbw-stuttgart.de::3e7344aa-a182-436b-a1c0-7ef0b50ba233" providerId="AD" clId="Web-{C1F0911E-C1E8-4A90-8658-65779278B02F}" dt="2021-05-19T15:34:19.385" v="2147" actId="20577"/>
          <ac:spMkLst>
            <pc:docMk/>
            <pc:sldMk cId="2471795566" sldId="271"/>
            <ac:spMk id="2" creationId="{B9C2EEA7-ECB5-44D2-9332-11F75E1A826A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5:10:45.784" v="1869" actId="20577"/>
          <ac:spMkLst>
            <pc:docMk/>
            <pc:sldMk cId="2471795566" sldId="271"/>
            <ac:spMk id="9" creationId="{807921F5-CA74-4053-9FD2-BD63CDD93FF2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5:45:35.817" v="2660" actId="20577"/>
          <ac:spMkLst>
            <pc:docMk/>
            <pc:sldMk cId="2471795566" sldId="271"/>
            <ac:spMk id="27" creationId="{826534D1-CAF6-49B6-B64B-77C566AE9B42}"/>
          </ac:spMkLst>
        </pc:spChg>
      </pc:sldChg>
      <pc:sldChg chg="new del">
        <pc:chgData name="Ilhan Serdar (inf19223)" userId="S::inf19223@lehre.dhbw-stuttgart.de::3e7344aa-a182-436b-a1c0-7ef0b50ba233" providerId="AD" clId="Web-{C1F0911E-C1E8-4A90-8658-65779278B02F}" dt="2021-05-19T15:12:38.962" v="1871"/>
        <pc:sldMkLst>
          <pc:docMk/>
          <pc:sldMk cId="29830015" sldId="272"/>
        </pc:sldMkLst>
      </pc:sldChg>
      <pc:sldChg chg="addSp modSp add ord replId">
        <pc:chgData name="Ilhan Serdar (inf19223)" userId="S::inf19223@lehre.dhbw-stuttgart.de::3e7344aa-a182-436b-a1c0-7ef0b50ba233" providerId="AD" clId="Web-{C1F0911E-C1E8-4A90-8658-65779278B02F}" dt="2021-05-19T15:15:04.268" v="1894"/>
        <pc:sldMkLst>
          <pc:docMk/>
          <pc:sldMk cId="195805335" sldId="272"/>
        </pc:sldMkLst>
        <pc:spChg chg="mod">
          <ac:chgData name="Ilhan Serdar (inf19223)" userId="S::inf19223@lehre.dhbw-stuttgart.de::3e7344aa-a182-436b-a1c0-7ef0b50ba233" providerId="AD" clId="Web-{C1F0911E-C1E8-4A90-8658-65779278B02F}" dt="2021-05-19T15:14:32.219" v="1887" actId="20577"/>
          <ac:spMkLst>
            <pc:docMk/>
            <pc:sldMk cId="195805335" sldId="272"/>
            <ac:spMk id="2" creationId="{DA7F14D6-3459-4D02-9ED6-A4D9AE557A98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5:14:28.969" v="1886" actId="20577"/>
          <ac:spMkLst>
            <pc:docMk/>
            <pc:sldMk cId="195805335" sldId="272"/>
            <ac:spMk id="9" creationId="{807921F5-CA74-4053-9FD2-BD63CDD93FF2}"/>
          </ac:spMkLst>
        </pc:spChg>
        <pc:picChg chg="add mod">
          <ac:chgData name="Ilhan Serdar (inf19223)" userId="S::inf19223@lehre.dhbw-stuttgart.de::3e7344aa-a182-436b-a1c0-7ef0b50ba233" providerId="AD" clId="Web-{C1F0911E-C1E8-4A90-8658-65779278B02F}" dt="2021-05-19T15:14:59.830" v="1893" actId="14100"/>
          <ac:picMkLst>
            <pc:docMk/>
            <pc:sldMk cId="195805335" sldId="272"/>
            <ac:picMk id="4" creationId="{00F12CE4-D1D4-4F4B-BE16-980672F64015}"/>
          </ac:picMkLst>
        </pc:picChg>
      </pc:sldChg>
      <pc:sldChg chg="addSp modSp add del replId">
        <pc:chgData name="Ilhan Serdar (inf19223)" userId="S::inf19223@lehre.dhbw-stuttgart.de::3e7344aa-a182-436b-a1c0-7ef0b50ba233" providerId="AD" clId="Web-{C1F0911E-C1E8-4A90-8658-65779278B02F}" dt="2021-05-19T15:14:16.125" v="1883"/>
        <pc:sldMkLst>
          <pc:docMk/>
          <pc:sldMk cId="749222066" sldId="272"/>
        </pc:sldMkLst>
        <pc:spChg chg="mod">
          <ac:chgData name="Ilhan Serdar (inf19223)" userId="S::inf19223@lehre.dhbw-stuttgart.de::3e7344aa-a182-436b-a1c0-7ef0b50ba233" providerId="AD" clId="Web-{C1F0911E-C1E8-4A90-8658-65779278B02F}" dt="2021-05-19T15:12:47.885" v="1873" actId="20577"/>
          <ac:spMkLst>
            <pc:docMk/>
            <pc:sldMk cId="749222066" sldId="272"/>
            <ac:spMk id="2" creationId="{412A7239-72ED-4BDE-B067-E43597A04B4C}"/>
          </ac:spMkLst>
        </pc:spChg>
        <pc:picChg chg="add mod">
          <ac:chgData name="Ilhan Serdar (inf19223)" userId="S::inf19223@lehre.dhbw-stuttgart.de::3e7344aa-a182-436b-a1c0-7ef0b50ba233" providerId="AD" clId="Web-{C1F0911E-C1E8-4A90-8658-65779278B02F}" dt="2021-05-19T15:13:47.576" v="1882" actId="1076"/>
          <ac:picMkLst>
            <pc:docMk/>
            <pc:sldMk cId="749222066" sldId="272"/>
            <ac:picMk id="3" creationId="{5255365A-DC9A-4A83-A341-DED8494BFF9C}"/>
          </ac:picMkLst>
        </pc:picChg>
      </pc:sldChg>
      <pc:sldChg chg="modSp add ord replId">
        <pc:chgData name="Ilhan Serdar (inf19223)" userId="S::inf19223@lehre.dhbw-stuttgart.de::3e7344aa-a182-436b-a1c0-7ef0b50ba233" providerId="AD" clId="Web-{C1F0911E-C1E8-4A90-8658-65779278B02F}" dt="2021-05-20T11:48:17.875" v="3652" actId="20577"/>
        <pc:sldMkLst>
          <pc:docMk/>
          <pc:sldMk cId="2515728200" sldId="273"/>
        </pc:sldMkLst>
        <pc:spChg chg="mod">
          <ac:chgData name="Ilhan Serdar (inf19223)" userId="S::inf19223@lehre.dhbw-stuttgart.de::3e7344aa-a182-436b-a1c0-7ef0b50ba233" providerId="AD" clId="Web-{C1F0911E-C1E8-4A90-8658-65779278B02F}" dt="2021-05-20T11:48:17.875" v="3652" actId="20577"/>
          <ac:spMkLst>
            <pc:docMk/>
            <pc:sldMk cId="2515728200" sldId="273"/>
            <ac:spMk id="7" creationId="{C580BCE8-1F12-44EA-B6AB-B66E136FD3B3}"/>
          </ac:spMkLst>
        </pc:spChg>
      </pc:sldChg>
      <pc:sldChg chg="new del">
        <pc:chgData name="Ilhan Serdar (inf19223)" userId="S::inf19223@lehre.dhbw-stuttgart.de::3e7344aa-a182-436b-a1c0-7ef0b50ba233" providerId="AD" clId="Web-{C1F0911E-C1E8-4A90-8658-65779278B02F}" dt="2021-05-20T11:33:09.604" v="3067"/>
        <pc:sldMkLst>
          <pc:docMk/>
          <pc:sldMk cId="3971022375" sldId="273"/>
        </pc:sldMkLst>
      </pc:sldChg>
      <pc:sldMasterChg chg="del delSldLayout">
        <pc:chgData name="Ilhan Serdar (inf19223)" userId="S::inf19223@lehre.dhbw-stuttgart.de::3e7344aa-a182-436b-a1c0-7ef0b50ba233" providerId="AD" clId="Web-{C1F0911E-C1E8-4A90-8658-65779278B02F}" dt="2021-05-19T12:53:27.547" v="1"/>
        <pc:sldMasterMkLst>
          <pc:docMk/>
          <pc:sldMasterMk cId="594725491" sldId="2147483648"/>
        </pc:sldMasterMkLst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replId addSldLayout">
        <pc:chgData name="Ilhan Serdar (inf19223)" userId="S::inf19223@lehre.dhbw-stuttgart.de::3e7344aa-a182-436b-a1c0-7ef0b50ba233" providerId="AD" clId="Web-{C1F0911E-C1E8-4A90-8658-65779278B02F}" dt="2021-05-19T12:53:27.547" v="1"/>
        <pc:sldMasterMkLst>
          <pc:docMk/>
          <pc:sldMasterMk cId="825501591" sldId="2147483660"/>
        </pc:sldMasterMkLst>
        <pc:sldLayoutChg chg="ad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58317451" sldId="2147483661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2517644373" sldId="2147483662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3845347401" sldId="2147483663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4083624185" sldId="2147483664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1303289876" sldId="2147483665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296480768" sldId="2147483666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2638120543" sldId="2147483667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861736090" sldId="2147483668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553472555" sldId="2147483669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4201559134" sldId="2147483670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1520827614" sldId="2147483671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3679857098" sldId="2147483672"/>
          </pc:sldLayoutMkLst>
        </pc:sldLayoutChg>
      </pc:sldMasterChg>
      <pc:sldMasterChg chg="add addSldLayout">
        <pc:chgData name="Ilhan Serdar (inf19223)" userId="S::inf19223@lehre.dhbw-stuttgart.de::3e7344aa-a182-436b-a1c0-7ef0b50ba233" providerId="AD" clId="Web-{C1F0911E-C1E8-4A90-8658-65779278B02F}" dt="2021-05-19T12:54:00.283" v="5"/>
        <pc:sldMasterMkLst>
          <pc:docMk/>
          <pc:sldMasterMk cId="1999140912" sldId="2147483673"/>
        </pc:sldMasterMkLst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2197235191" sldId="2147483674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1758542249" sldId="2147483675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3039210855" sldId="2147483676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3237986293" sldId="2147483677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4277765847" sldId="2147483678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466359892" sldId="2147483679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2640013427" sldId="2147483680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1633531589" sldId="2147483681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1463400305" sldId="2147483682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2467990567" sldId="2147483683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886506612" sldId="2147483684"/>
          </pc:sldLayoutMkLst>
        </pc:sldLayoutChg>
      </pc:sldMasterChg>
    </pc:docChg>
  </pc:docChgLst>
  <pc:docChgLst>
    <pc:chgData name="Guest User" userId="S::urn:spo:anon#8f9db017d15bace2a3c59a2d848ecaf6da384f49f3be0e43e1815c9808a1603c::" providerId="AD" clId="Web-{5A81012A-DA23-3B89-957E-1F4363160599}"/>
    <pc:docChg chg="addSld delSld modSld sldOrd">
      <pc:chgData name="Guest User" userId="S::urn:spo:anon#8f9db017d15bace2a3c59a2d848ecaf6da384f49f3be0e43e1815c9808a1603c::" providerId="AD" clId="Web-{5A81012A-DA23-3B89-957E-1F4363160599}" dt="2021-05-19T15:52:45.079" v="1164" actId="1076"/>
      <pc:docMkLst>
        <pc:docMk/>
      </pc:docMkLst>
      <pc:sldChg chg="modSp">
        <pc:chgData name="Guest User" userId="S::urn:spo:anon#8f9db017d15bace2a3c59a2d848ecaf6da384f49f3be0e43e1815c9808a1603c::" providerId="AD" clId="Web-{5A81012A-DA23-3B89-957E-1F4363160599}" dt="2021-05-19T13:55:34.646" v="336" actId="1076"/>
        <pc:sldMkLst>
          <pc:docMk/>
          <pc:sldMk cId="1577499883" sldId="256"/>
        </pc:sldMkLst>
        <pc:spChg chg="mod">
          <ac:chgData name="Guest User" userId="S::urn:spo:anon#8f9db017d15bace2a3c59a2d848ecaf6da384f49f3be0e43e1815c9808a1603c::" providerId="AD" clId="Web-{5A81012A-DA23-3B89-957E-1F4363160599}" dt="2021-05-19T13:55:34.646" v="336" actId="1076"/>
          <ac:spMkLst>
            <pc:docMk/>
            <pc:sldMk cId="1577499883" sldId="256"/>
            <ac:spMk id="3" creationId="{00000000-0000-0000-0000-000000000000}"/>
          </ac:spMkLst>
        </pc:spChg>
      </pc:sldChg>
      <pc:sldChg chg="modSp">
        <pc:chgData name="Guest User" userId="S::urn:spo:anon#8f9db017d15bace2a3c59a2d848ecaf6da384f49f3be0e43e1815c9808a1603c::" providerId="AD" clId="Web-{5A81012A-DA23-3B89-957E-1F4363160599}" dt="2021-05-19T13:48:04.716" v="4" actId="1076"/>
        <pc:sldMkLst>
          <pc:docMk/>
          <pc:sldMk cId="1952519482" sldId="257"/>
        </pc:sldMkLst>
        <pc:spChg chg="mod">
          <ac:chgData name="Guest User" userId="S::urn:spo:anon#8f9db017d15bace2a3c59a2d848ecaf6da384f49f3be0e43e1815c9808a1603c::" providerId="AD" clId="Web-{5A81012A-DA23-3B89-957E-1F4363160599}" dt="2021-05-19T13:48:04.716" v="4" actId="1076"/>
          <ac:spMkLst>
            <pc:docMk/>
            <pc:sldMk cId="1952519482" sldId="257"/>
            <ac:spMk id="3" creationId="{6797B979-3E9F-4E5D-A9D2-46ED3790C8CC}"/>
          </ac:spMkLst>
        </pc:spChg>
      </pc:sldChg>
      <pc:sldChg chg="modSp">
        <pc:chgData name="Guest User" userId="S::urn:spo:anon#8f9db017d15bace2a3c59a2d848ecaf6da384f49f3be0e43e1815c9808a1603c::" providerId="AD" clId="Web-{5A81012A-DA23-3B89-957E-1F4363160599}" dt="2021-05-19T15:52:45.079" v="1164" actId="1076"/>
        <pc:sldMkLst>
          <pc:docMk/>
          <pc:sldMk cId="1535263319" sldId="259"/>
        </pc:sldMkLst>
        <pc:spChg chg="mod">
          <ac:chgData name="Guest User" userId="S::urn:spo:anon#8f9db017d15bace2a3c59a2d848ecaf6da384f49f3be0e43e1815c9808a1603c::" providerId="AD" clId="Web-{5A81012A-DA23-3B89-957E-1F4363160599}" dt="2021-05-19T15:52:45.079" v="1164" actId="1076"/>
          <ac:spMkLst>
            <pc:docMk/>
            <pc:sldMk cId="1535263319" sldId="259"/>
            <ac:spMk id="3" creationId="{0DB1AF06-D896-4863-9444-D0BCDF1C6ECC}"/>
          </ac:spMkLst>
        </pc:spChg>
      </pc:sldChg>
      <pc:sldChg chg="addSp delSp modSp">
        <pc:chgData name="Guest User" userId="S::urn:spo:anon#8f9db017d15bace2a3c59a2d848ecaf6da384f49f3be0e43e1815c9808a1603c::" providerId="AD" clId="Web-{5A81012A-DA23-3B89-957E-1F4363160599}" dt="2021-05-19T15:44:33.740" v="1163" actId="20577"/>
        <pc:sldMkLst>
          <pc:docMk/>
          <pc:sldMk cId="2928861816" sldId="261"/>
        </pc:sldMkLst>
        <pc:spChg chg="add mod">
          <ac:chgData name="Guest User" userId="S::urn:spo:anon#8f9db017d15bace2a3c59a2d848ecaf6da384f49f3be0e43e1815c9808a1603c::" providerId="AD" clId="Web-{5A81012A-DA23-3B89-957E-1F4363160599}" dt="2021-05-19T15:44:33.740" v="1163" actId="20577"/>
          <ac:spMkLst>
            <pc:docMk/>
            <pc:sldMk cId="2928861816" sldId="261"/>
            <ac:spMk id="2" creationId="{DA7F14D6-3459-4D02-9ED6-A4D9AE557A98}"/>
          </ac:spMkLst>
        </pc:spChg>
        <pc:spChg chg="del mod">
          <ac:chgData name="Guest User" userId="S::urn:spo:anon#8f9db017d15bace2a3c59a2d848ecaf6da384f49f3be0e43e1815c9808a1603c::" providerId="AD" clId="Web-{5A81012A-DA23-3B89-957E-1F4363160599}" dt="2021-05-19T15:19:22.505" v="811"/>
          <ac:spMkLst>
            <pc:docMk/>
            <pc:sldMk cId="2928861816" sldId="261"/>
            <ac:spMk id="3" creationId="{3C83212C-577E-491A-9111-B7B760DC9593}"/>
          </ac:spMkLst>
        </pc:spChg>
        <pc:spChg chg="del mod">
          <ac:chgData name="Guest User" userId="S::urn:spo:anon#8f9db017d15bace2a3c59a2d848ecaf6da384f49f3be0e43e1815c9808a1603c::" providerId="AD" clId="Web-{5A81012A-DA23-3B89-957E-1F4363160599}" dt="2021-05-19T15:36:33.261" v="1155"/>
          <ac:spMkLst>
            <pc:docMk/>
            <pc:sldMk cId="2928861816" sldId="261"/>
            <ac:spMk id="5" creationId="{6EC05A2B-E277-432E-BDFB-6C9CDB8F4550}"/>
          </ac:spMkLst>
        </pc:spChg>
        <pc:spChg chg="add del mod">
          <ac:chgData name="Guest User" userId="S::urn:spo:anon#8f9db017d15bace2a3c59a2d848ecaf6da384f49f3be0e43e1815c9808a1603c::" providerId="AD" clId="Web-{5A81012A-DA23-3B89-957E-1F4363160599}" dt="2021-05-19T15:19:24.958" v="812"/>
          <ac:spMkLst>
            <pc:docMk/>
            <pc:sldMk cId="2928861816" sldId="261"/>
            <ac:spMk id="6" creationId="{52A2A442-4BD8-4F7C-B01F-086BCB7DB680}"/>
          </ac:spMkLst>
        </pc:spChg>
        <pc:spChg chg="add del mod">
          <ac:chgData name="Guest User" userId="S::urn:spo:anon#8f9db017d15bace2a3c59a2d848ecaf6da384f49f3be0e43e1815c9808a1603c::" providerId="AD" clId="Web-{5A81012A-DA23-3B89-957E-1F4363160599}" dt="2021-05-19T15:36:38.043" v="1158"/>
          <ac:spMkLst>
            <pc:docMk/>
            <pc:sldMk cId="2928861816" sldId="261"/>
            <ac:spMk id="7" creationId="{FA4B77E3-F9EA-4D14-84EC-1629312F7EF9}"/>
          </ac:spMkLst>
        </pc:spChg>
        <pc:spChg chg="del mod">
          <ac:chgData name="Guest User" userId="S::urn:spo:anon#8f9db017d15bace2a3c59a2d848ecaf6da384f49f3be0e43e1815c9808a1603c::" providerId="AD" clId="Web-{5A81012A-DA23-3B89-957E-1F4363160599}" dt="2021-05-19T15:16:35.001" v="749"/>
          <ac:spMkLst>
            <pc:docMk/>
            <pc:sldMk cId="2928861816" sldId="261"/>
            <ac:spMk id="9" creationId="{807921F5-CA74-4053-9FD2-BD63CDD93FF2}"/>
          </ac:spMkLst>
        </pc:spChg>
        <pc:spChg chg="add">
          <ac:chgData name="Guest User" userId="S::urn:spo:anon#8f9db017d15bace2a3c59a2d848ecaf6da384f49f3be0e43e1815c9808a1603c::" providerId="AD" clId="Web-{5A81012A-DA23-3B89-957E-1F4363160599}" dt="2021-05-19T15:36:47.902" v="1159"/>
          <ac:spMkLst>
            <pc:docMk/>
            <pc:sldMk cId="2928861816" sldId="261"/>
            <ac:spMk id="11" creationId="{8D76C8B9-0DF5-425F-B57D-7DC48372F05B}"/>
          </ac:spMkLst>
        </pc:spChg>
      </pc:sldChg>
      <pc:sldChg chg="del">
        <pc:chgData name="Guest User" userId="S::urn:spo:anon#8f9db017d15bace2a3c59a2d848ecaf6da384f49f3be0e43e1815c9808a1603c::" providerId="AD" clId="Web-{5A81012A-DA23-3B89-957E-1F4363160599}" dt="2021-05-19T13:51:23.251" v="251"/>
        <pc:sldMkLst>
          <pc:docMk/>
          <pc:sldMk cId="2896455117" sldId="262"/>
        </pc:sldMkLst>
      </pc:sldChg>
      <pc:sldChg chg="addSp modSp">
        <pc:chgData name="Guest User" userId="S::urn:spo:anon#8f9db017d15bace2a3c59a2d848ecaf6da384f49f3be0e43e1815c9808a1603c::" providerId="AD" clId="Web-{5A81012A-DA23-3B89-957E-1F4363160599}" dt="2021-05-19T14:50:07.185" v="341" actId="14100"/>
        <pc:sldMkLst>
          <pc:docMk/>
          <pc:sldMk cId="1568472292" sldId="265"/>
        </pc:sldMkLst>
        <pc:picChg chg="add mod">
          <ac:chgData name="Guest User" userId="S::urn:spo:anon#8f9db017d15bace2a3c59a2d848ecaf6da384f49f3be0e43e1815c9808a1603c::" providerId="AD" clId="Web-{5A81012A-DA23-3B89-957E-1F4363160599}" dt="2021-05-19T14:50:07.185" v="341" actId="14100"/>
          <ac:picMkLst>
            <pc:docMk/>
            <pc:sldMk cId="1568472292" sldId="265"/>
            <ac:picMk id="2" creationId="{2B9AAC98-341C-4D19-86C9-B42B8C5FEF17}"/>
          </ac:picMkLst>
        </pc:picChg>
      </pc:sldChg>
      <pc:sldChg chg="addSp delSp modSp add replId">
        <pc:chgData name="Guest User" userId="S::urn:spo:anon#8f9db017d15bace2a3c59a2d848ecaf6da384f49f3be0e43e1815c9808a1603c::" providerId="AD" clId="Web-{5A81012A-DA23-3B89-957E-1F4363160599}" dt="2021-05-19T13:51:39.970" v="253"/>
        <pc:sldMkLst>
          <pc:docMk/>
          <pc:sldMk cId="2528365026" sldId="266"/>
        </pc:sldMkLst>
        <pc:spChg chg="del">
          <ac:chgData name="Guest User" userId="S::urn:spo:anon#8f9db017d15bace2a3c59a2d848ecaf6da384f49f3be0e43e1815c9808a1603c::" providerId="AD" clId="Web-{5A81012A-DA23-3B89-957E-1F4363160599}" dt="2021-05-19T13:51:30.501" v="252"/>
          <ac:spMkLst>
            <pc:docMk/>
            <pc:sldMk cId="2528365026" sldId="266"/>
            <ac:spMk id="2" creationId="{59CC10C1-B701-4040-8CB9-D8EF035EBDA5}"/>
          </ac:spMkLst>
        </pc:spChg>
        <pc:spChg chg="del mod">
          <ac:chgData name="Guest User" userId="S::urn:spo:anon#8f9db017d15bace2a3c59a2d848ecaf6da384f49f3be0e43e1815c9808a1603c::" providerId="AD" clId="Web-{5A81012A-DA23-3B89-957E-1F4363160599}" dt="2021-05-19T13:51:04.703" v="248"/>
          <ac:spMkLst>
            <pc:docMk/>
            <pc:sldMk cId="2528365026" sldId="266"/>
            <ac:spMk id="4" creationId="{9B8A5ED7-DDAC-4847-A864-D3AB6F8A6A5C}"/>
          </ac:spMkLst>
        </pc:spChg>
        <pc:spChg chg="add mod">
          <ac:chgData name="Guest User" userId="S::urn:spo:anon#8f9db017d15bace2a3c59a2d848ecaf6da384f49f3be0e43e1815c9808a1603c::" providerId="AD" clId="Web-{5A81012A-DA23-3B89-957E-1F4363160599}" dt="2021-05-19T13:51:12.891" v="250" actId="20577"/>
          <ac:spMkLst>
            <pc:docMk/>
            <pc:sldMk cId="2528365026" sldId="266"/>
            <ac:spMk id="7" creationId="{C580BCE8-1F12-44EA-B6AB-B66E136FD3B3}"/>
          </ac:spMkLst>
        </pc:spChg>
        <pc:spChg chg="add del mod">
          <ac:chgData name="Guest User" userId="S::urn:spo:anon#8f9db017d15bace2a3c59a2d848ecaf6da384f49f3be0e43e1815c9808a1603c::" providerId="AD" clId="Web-{5A81012A-DA23-3B89-957E-1F4363160599}" dt="2021-05-19T13:51:39.970" v="253"/>
          <ac:spMkLst>
            <pc:docMk/>
            <pc:sldMk cId="2528365026" sldId="266"/>
            <ac:spMk id="11" creationId="{35EA39D8-E8CB-4554-9BA7-996532DB479D}"/>
          </ac:spMkLst>
        </pc:spChg>
        <pc:picChg chg="add del mod">
          <ac:chgData name="Guest User" userId="S::urn:spo:anon#8f9db017d15bace2a3c59a2d848ecaf6da384f49f3be0e43e1815c9808a1603c::" providerId="AD" clId="Web-{5A81012A-DA23-3B89-957E-1F4363160599}" dt="2021-05-19T13:47:54.684" v="3"/>
          <ac:picMkLst>
            <pc:docMk/>
            <pc:sldMk cId="2528365026" sldId="266"/>
            <ac:picMk id="5" creationId="{E01E0670-CB39-459B-899F-93247104836C}"/>
          </ac:picMkLst>
        </pc:picChg>
        <pc:picChg chg="add del">
          <ac:chgData name="Guest User" userId="S::urn:spo:anon#8f9db017d15bace2a3c59a2d848ecaf6da384f49f3be0e43e1815c9808a1603c::" providerId="AD" clId="Web-{5A81012A-DA23-3B89-957E-1F4363160599}" dt="2021-05-19T13:48:25.716" v="7"/>
          <ac:picMkLst>
            <pc:docMk/>
            <pc:sldMk cId="2528365026" sldId="266"/>
            <ac:picMk id="6" creationId="{D23640E4-5691-451A-BDF8-BF6562C1150B}"/>
          </ac:picMkLst>
        </pc:picChg>
      </pc:sldChg>
      <pc:sldChg chg="modSp add ord replId">
        <pc:chgData name="Guest User" userId="S::urn:spo:anon#8f9db017d15bace2a3c59a2d848ecaf6da384f49f3be0e43e1815c9808a1603c::" providerId="AD" clId="Web-{5A81012A-DA23-3B89-957E-1F4363160599}" dt="2021-05-19T13:52:31.611" v="259" actId="20577"/>
        <pc:sldMkLst>
          <pc:docMk/>
          <pc:sldMk cId="2314090112" sldId="267"/>
        </pc:sldMkLst>
        <pc:spChg chg="mod">
          <ac:chgData name="Guest User" userId="S::urn:spo:anon#8f9db017d15bace2a3c59a2d848ecaf6da384f49f3be0e43e1815c9808a1603c::" providerId="AD" clId="Web-{5A81012A-DA23-3B89-957E-1F4363160599}" dt="2021-05-19T13:52:31.611" v="259" actId="20577"/>
          <ac:spMkLst>
            <pc:docMk/>
            <pc:sldMk cId="2314090112" sldId="267"/>
            <ac:spMk id="2" creationId="{412A7239-72ED-4BDE-B067-E43597A04B4C}"/>
          </ac:spMkLst>
        </pc:spChg>
      </pc:sldChg>
      <pc:sldChg chg="modSp add ord replId">
        <pc:chgData name="Guest User" userId="S::urn:spo:anon#8f9db017d15bace2a3c59a2d848ecaf6da384f49f3be0e43e1815c9808a1603c::" providerId="AD" clId="Web-{5A81012A-DA23-3B89-957E-1F4363160599}" dt="2021-05-19T13:53:43.316" v="306" actId="1076"/>
        <pc:sldMkLst>
          <pc:docMk/>
          <pc:sldMk cId="860552033" sldId="268"/>
        </pc:sldMkLst>
        <pc:spChg chg="mod">
          <ac:chgData name="Guest User" userId="S::urn:spo:anon#8f9db017d15bace2a3c59a2d848ecaf6da384f49f3be0e43e1815c9808a1603c::" providerId="AD" clId="Web-{5A81012A-DA23-3B89-957E-1F4363160599}" dt="2021-05-19T13:53:43.316" v="306" actId="1076"/>
          <ac:spMkLst>
            <pc:docMk/>
            <pc:sldMk cId="860552033" sldId="268"/>
            <ac:spMk id="2" creationId="{412A7239-72ED-4BDE-B067-E43597A04B4C}"/>
          </ac:spMkLst>
        </pc:spChg>
      </pc:sldChg>
      <pc:sldChg chg="modSp add ord replId">
        <pc:chgData name="Guest User" userId="S::urn:spo:anon#8f9db017d15bace2a3c59a2d848ecaf6da384f49f3be0e43e1815c9808a1603c::" providerId="AD" clId="Web-{5A81012A-DA23-3B89-957E-1F4363160599}" dt="2021-05-19T13:53:30.425" v="304" actId="14100"/>
        <pc:sldMkLst>
          <pc:docMk/>
          <pc:sldMk cId="3861976594" sldId="269"/>
        </pc:sldMkLst>
        <pc:spChg chg="mod">
          <ac:chgData name="Guest User" userId="S::urn:spo:anon#8f9db017d15bace2a3c59a2d848ecaf6da384f49f3be0e43e1815c9808a1603c::" providerId="AD" clId="Web-{5A81012A-DA23-3B89-957E-1F4363160599}" dt="2021-05-19T13:53:30.425" v="304" actId="14100"/>
          <ac:spMkLst>
            <pc:docMk/>
            <pc:sldMk cId="3861976594" sldId="269"/>
            <ac:spMk id="2" creationId="{412A7239-72ED-4BDE-B067-E43597A04B4C}"/>
          </ac:spMkLst>
        </pc:spChg>
      </pc:sldChg>
      <pc:sldChg chg="modSp add ord replId">
        <pc:chgData name="Guest User" userId="S::urn:spo:anon#8f9db017d15bace2a3c59a2d848ecaf6da384f49f3be0e43e1815c9808a1603c::" providerId="AD" clId="Web-{5A81012A-DA23-3B89-957E-1F4363160599}" dt="2021-05-19T13:54:34.723" v="320" actId="20577"/>
        <pc:sldMkLst>
          <pc:docMk/>
          <pc:sldMk cId="3879970485" sldId="270"/>
        </pc:sldMkLst>
        <pc:spChg chg="mod">
          <ac:chgData name="Guest User" userId="S::urn:spo:anon#8f9db017d15bace2a3c59a2d848ecaf6da384f49f3be0e43e1815c9808a1603c::" providerId="AD" clId="Web-{5A81012A-DA23-3B89-957E-1F4363160599}" dt="2021-05-19T13:54:34.723" v="320" actId="20577"/>
          <ac:spMkLst>
            <pc:docMk/>
            <pc:sldMk cId="3879970485" sldId="270"/>
            <ac:spMk id="2" creationId="{412A7239-72ED-4BDE-B067-E43597A04B4C}"/>
          </ac:spMkLst>
        </pc:spChg>
      </pc:sldChg>
      <pc:sldChg chg="addSp delSp modSp">
        <pc:chgData name="Guest User" userId="S::urn:spo:anon#8f9db017d15bace2a3c59a2d848ecaf6da384f49f3be0e43e1815c9808a1603c::" providerId="AD" clId="Web-{5A81012A-DA23-3B89-957E-1F4363160599}" dt="2021-05-19T15:36:11.980" v="1154" actId="14100"/>
        <pc:sldMkLst>
          <pc:docMk/>
          <pc:sldMk cId="2471795566" sldId="271"/>
        </pc:sldMkLst>
        <pc:spChg chg="add mod">
          <ac:chgData name="Guest User" userId="S::urn:spo:anon#8f9db017d15bace2a3c59a2d848ecaf6da384f49f3be0e43e1815c9808a1603c::" providerId="AD" clId="Web-{5A81012A-DA23-3B89-957E-1F4363160599}" dt="2021-05-19T15:35:47.307" v="1147" actId="1076"/>
          <ac:spMkLst>
            <pc:docMk/>
            <pc:sldMk cId="2471795566" sldId="271"/>
            <ac:spMk id="2" creationId="{B9C2EEA7-ECB5-44D2-9332-11F75E1A826A}"/>
          </ac:spMkLst>
        </pc:spChg>
        <pc:spChg chg="add del mod">
          <ac:chgData name="Guest User" userId="S::urn:spo:anon#8f9db017d15bace2a3c59a2d848ecaf6da384f49f3be0e43e1815c9808a1603c::" providerId="AD" clId="Web-{5A81012A-DA23-3B89-957E-1F4363160599}" dt="2021-05-19T15:27:17.437" v="1103"/>
          <ac:spMkLst>
            <pc:docMk/>
            <pc:sldMk cId="2471795566" sldId="271"/>
            <ac:spMk id="4" creationId="{D4B71131-14FF-4A86-A05F-F0589722F728}"/>
          </ac:spMkLst>
        </pc:spChg>
        <pc:spChg chg="mod">
          <ac:chgData name="Guest User" userId="S::urn:spo:anon#8f9db017d15bace2a3c59a2d848ecaf6da384f49f3be0e43e1815c9808a1603c::" providerId="AD" clId="Web-{5A81012A-DA23-3B89-957E-1F4363160599}" dt="2021-05-19T15:36:11.980" v="1154" actId="14100"/>
          <ac:spMkLst>
            <pc:docMk/>
            <pc:sldMk cId="2471795566" sldId="271"/>
            <ac:spMk id="5" creationId="{6EC05A2B-E277-432E-BDFB-6C9CDB8F4550}"/>
          </ac:spMkLst>
        </pc:spChg>
        <pc:spChg chg="add del mod">
          <ac:chgData name="Guest User" userId="S::urn:spo:anon#8f9db017d15bace2a3c59a2d848ecaf6da384f49f3be0e43e1815c9808a1603c::" providerId="AD" clId="Web-{5A81012A-DA23-3B89-957E-1F4363160599}" dt="2021-05-19T15:27:31.453" v="1109"/>
          <ac:spMkLst>
            <pc:docMk/>
            <pc:sldMk cId="2471795566" sldId="271"/>
            <ac:spMk id="6" creationId="{34A9D928-1CBE-4D0B-95B3-7D77075883C2}"/>
          </ac:spMkLst>
        </pc:spChg>
        <pc:spChg chg="del mod">
          <ac:chgData name="Guest User" userId="S::urn:spo:anon#8f9db017d15bace2a3c59a2d848ecaf6da384f49f3be0e43e1815c9808a1603c::" providerId="AD" clId="Web-{5A81012A-DA23-3B89-957E-1F4363160599}" dt="2021-05-19T15:26:21.076" v="1088"/>
          <ac:spMkLst>
            <pc:docMk/>
            <pc:sldMk cId="2471795566" sldId="271"/>
            <ac:spMk id="9" creationId="{807921F5-CA74-4053-9FD2-BD63CDD93FF2}"/>
          </ac:spMkLst>
        </pc:spChg>
        <pc:spChg chg="add mod">
          <ac:chgData name="Guest User" userId="S::urn:spo:anon#8f9db017d15bace2a3c59a2d848ecaf6da384f49f3be0e43e1815c9808a1603c::" providerId="AD" clId="Web-{5A81012A-DA23-3B89-957E-1F4363160599}" dt="2021-05-19T15:35:52.635" v="1148" actId="1076"/>
          <ac:spMkLst>
            <pc:docMk/>
            <pc:sldMk cId="2471795566" sldId="271"/>
            <ac:spMk id="26" creationId="{AC87F7C0-7B3D-4D34-82D0-AFA8BD7DD45A}"/>
          </ac:spMkLst>
        </pc:spChg>
        <pc:spChg chg="add mod">
          <ac:chgData name="Guest User" userId="S::urn:spo:anon#8f9db017d15bace2a3c59a2d848ecaf6da384f49f3be0e43e1815c9808a1603c::" providerId="AD" clId="Web-{5A81012A-DA23-3B89-957E-1F4363160599}" dt="2021-05-19T15:36:02.807" v="1151" actId="1076"/>
          <ac:spMkLst>
            <pc:docMk/>
            <pc:sldMk cId="2471795566" sldId="271"/>
            <ac:spMk id="27" creationId="{826534D1-CAF6-49B6-B64B-77C566AE9B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085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589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253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398295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401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9265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4292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91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8735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5709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276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429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5913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7255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3609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2054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07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8987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418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4740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745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4437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956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531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0618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8231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16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49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454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99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0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4">
            <a:extLst>
              <a:ext uri="{FF2B5EF4-FFF2-40B4-BE49-F238E27FC236}">
                <a16:creationId xmlns:a16="http://schemas.microsoft.com/office/drawing/2014/main" id="{0FE6A128-F4F9-4A7B-9A71-7B0B3A9CB9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639" y="-3065"/>
            <a:ext cx="12191980" cy="685799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7041" y="471120"/>
            <a:ext cx="5067300" cy="3497042"/>
          </a:xfrm>
          <a:solidFill>
            <a:schemeClr val="bg1">
              <a:lumMod val="85000"/>
              <a:lumOff val="15000"/>
            </a:schemeClr>
          </a:solidFill>
        </p:spPr>
        <p:txBody>
          <a:bodyPr anchor="t"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  <a:p>
            <a:pPr algn="ctr"/>
            <a:r>
              <a:rPr lang="en-US" b="1">
                <a:solidFill>
                  <a:srgbClr val="FFFFFF"/>
                </a:solidFill>
                <a:ea typeface="+mj-lt"/>
                <a:cs typeface="+mj-lt"/>
              </a:rPr>
              <a:t>OI4-Service-Registry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75238" y="3409576"/>
            <a:ext cx="1971675" cy="539377"/>
          </a:xfrm>
        </p:spPr>
        <p:txBody>
          <a:bodyPr anchor="t">
            <a:normAutofit/>
          </a:bodyPr>
          <a:lstStyle/>
          <a:p>
            <a:r>
              <a:rPr lang="de-DE" sz="2800">
                <a:solidFill>
                  <a:srgbClr val="FFFFFF"/>
                </a:solidFill>
              </a:rPr>
              <a:t>Gruppe 4</a:t>
            </a:r>
            <a:endParaRPr lang="en-US" sz="280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FC6D2D5B-1686-4F68-AE19-C09028C1B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836" y="1178"/>
            <a:ext cx="2614670" cy="2207836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7A5E80A-9BA5-4442-9B43-8CD2C94B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A7F14D6-3459-4D02-9ED6-A4D9AE557A98}"/>
              </a:ext>
            </a:extLst>
          </p:cNvPr>
          <p:cNvSpPr txBox="1">
            <a:spLocks/>
          </p:cNvSpPr>
          <p:nvPr/>
        </p:nvSpPr>
        <p:spPr>
          <a:xfrm>
            <a:off x="1201982" y="798587"/>
            <a:ext cx="10772127" cy="5230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>
                <a:solidFill>
                  <a:schemeClr val="tx1"/>
                </a:solidFill>
              </a:rPr>
              <a:t>MOD10: Service-Registry Schnittstelle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Importiert und startet Submodule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Konfiguriert Submodule auf Basis der Umgebungsvariablen </a:t>
            </a: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600" b="1">
                <a:solidFill>
                  <a:schemeClr val="tx1"/>
                </a:solidFill>
              </a:rPr>
              <a:t>Submodule von MOD10:</a:t>
            </a:r>
          </a:p>
          <a:p>
            <a:pPr marL="0" indent="0">
              <a:buNone/>
            </a:pPr>
            <a:endParaRPr lang="de-DE" sz="1600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1200" b="1">
                <a:solidFill>
                  <a:schemeClr val="tx1"/>
                </a:solidFill>
              </a:rPr>
              <a:t>MOD11: DNS-SD-</a:t>
            </a:r>
            <a:r>
              <a:rPr lang="de-DE" sz="1200" b="1" err="1">
                <a:solidFill>
                  <a:schemeClr val="tx1"/>
                </a:solidFill>
              </a:rPr>
              <a:t>Listener</a:t>
            </a:r>
            <a:endParaRPr lang="de-DE" sz="1200" b="1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Sendet </a:t>
            </a:r>
            <a:r>
              <a:rPr lang="de-DE" sz="1200" err="1">
                <a:solidFill>
                  <a:schemeClr val="tx1"/>
                </a:solidFill>
              </a:rPr>
              <a:t>mDNS-Queries</a:t>
            </a:r>
            <a:r>
              <a:rPr lang="de-DE" sz="1200">
                <a:solidFill>
                  <a:schemeClr val="tx1"/>
                </a:solidFill>
              </a:rPr>
              <a:t> um Dienste zu finden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Informationen der Dienste über MQTT-Broker veröffentlicht --&gt; an der OI4 Registry registriert</a:t>
            </a: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200" b="1">
                <a:solidFill>
                  <a:schemeClr val="tx1"/>
                </a:solidFill>
              </a:rPr>
              <a:t>MOD12: Service-Registry-</a:t>
            </a:r>
            <a:r>
              <a:rPr lang="de-DE" sz="1200" b="1" err="1">
                <a:solidFill>
                  <a:schemeClr val="tx1"/>
                </a:solidFill>
              </a:rPr>
              <a:t>Listener</a:t>
            </a:r>
            <a:r>
              <a:rPr lang="de-DE" sz="1200" b="1">
                <a:solidFill>
                  <a:schemeClr val="tx1"/>
                </a:solidFill>
              </a:rPr>
              <a:t>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Wartet darauf, dass Dienste ihr Master-Asset-Model auf dem MQTT-Broker veröffentlichen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Beantwortet 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mDNS-Queries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 mit den Daten dieser Dienste sodass diese mit DNS-SD gefunden werden können</a:t>
            </a: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200" b="1">
                <a:solidFill>
                  <a:schemeClr val="tx1"/>
                </a:solidFill>
              </a:rPr>
              <a:t>MOD13: </a:t>
            </a:r>
            <a:r>
              <a:rPr lang="de-DE" sz="1200" b="1" err="1">
                <a:solidFill>
                  <a:schemeClr val="tx1"/>
                </a:solidFill>
              </a:rPr>
              <a:t>Konformitätsvalidator</a:t>
            </a:r>
            <a:endParaRPr lang="de-DE" sz="1200" b="1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Überprüft Daten auf </a:t>
            </a:r>
            <a:r>
              <a:rPr lang="de-DE" sz="1200">
                <a:solidFill>
                  <a:schemeClr val="tx1"/>
                </a:solidFill>
              </a:rPr>
              <a:t>Konformität mit den Spezifikationen der OI4</a:t>
            </a:r>
          </a:p>
          <a:p>
            <a:r>
              <a:rPr lang="de-DE" sz="1200">
                <a:solidFill>
                  <a:schemeClr val="tx1"/>
                </a:solidFill>
              </a:rPr>
              <a:t>Baut Master-Asset-Model aus TXT-Records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DFFB2E0-7CDF-4836-971D-DA32BD2F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10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6A5AA1C4-67E2-4789-9452-29E8F97BE794}"/>
              </a:ext>
            </a:extLst>
          </p:cNvPr>
          <p:cNvSpPr>
            <a:spLocks noGrp="1"/>
          </p:cNvSpPr>
          <p:nvPr/>
        </p:nvSpPr>
        <p:spPr>
          <a:xfrm>
            <a:off x="4890" y="6020102"/>
            <a:ext cx="5114020" cy="9453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/>
              <a:t>Architekturübersicht und Module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2886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83212C-577E-491A-9111-B7B760DC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prstClr val="white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B9C2EEA7-ECB5-44D2-9332-11F75E1A826A}"/>
              </a:ext>
            </a:extLst>
          </p:cNvPr>
          <p:cNvSpPr txBox="1">
            <a:spLocks/>
          </p:cNvSpPr>
          <p:nvPr/>
        </p:nvSpPr>
        <p:spPr>
          <a:xfrm>
            <a:off x="817727" y="877591"/>
            <a:ext cx="3904359" cy="420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>
                <a:solidFill>
                  <a:schemeClr val="tx1"/>
                </a:solidFill>
              </a:rPr>
              <a:t>MOD20: Testanwendung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Startet Test-Anwendung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Konfiguriert Umgebungsvariablen </a:t>
            </a: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600" b="1">
                <a:solidFill>
                  <a:schemeClr val="tx1"/>
                </a:solidFill>
              </a:rPr>
              <a:t>Submodule von MOD20:</a:t>
            </a:r>
          </a:p>
          <a:p>
            <a:pPr marL="0" indent="0">
              <a:buNone/>
            </a:pPr>
            <a:endParaRPr lang="de-DE" sz="1600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1200" b="1">
                <a:solidFill>
                  <a:schemeClr val="tx1"/>
                </a:solidFill>
              </a:rPr>
              <a:t>MOD21: Web-Interface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Steuert Backend mit Express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Arbeitet HTTP-Anfragen für das Web-Interface ab</a:t>
            </a: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200" b="1">
                <a:solidFill>
                  <a:schemeClr val="tx1"/>
                </a:solidFill>
              </a:rPr>
              <a:t>MOD22: </a:t>
            </a:r>
            <a:r>
              <a:rPr lang="de-DE" sz="1200" b="1" err="1">
                <a:solidFill>
                  <a:schemeClr val="tx1"/>
                </a:solidFill>
              </a:rPr>
              <a:t>Announce</a:t>
            </a:r>
            <a:r>
              <a:rPr lang="de-DE" sz="1200" b="1">
                <a:solidFill>
                  <a:schemeClr val="tx1"/>
                </a:solidFill>
              </a:rPr>
              <a:t>-Service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DNS-SD-Mechanismus wird verwendet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Wartet auf </a:t>
            </a:r>
            <a:r>
              <a:rPr lang="de-DE" sz="1200" err="1">
                <a:solidFill>
                  <a:schemeClr val="tx1"/>
                </a:solidFill>
              </a:rPr>
              <a:t>mDNS-Queries</a:t>
            </a:r>
            <a:r>
              <a:rPr lang="de-DE" sz="1200">
                <a:solidFill>
                  <a:schemeClr val="tx1"/>
                </a:solidFill>
              </a:rPr>
              <a:t>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Antwort  von der Testanwendung </a:t>
            </a:r>
          </a:p>
          <a:p>
            <a:pPr marL="0" indent="0">
              <a:buClr>
                <a:srgbClr val="FFFFFF"/>
              </a:buClr>
              <a:buNone/>
            </a:pP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AC87F7C0-7B3D-4D34-82D0-AFA8BD7DD45A}"/>
              </a:ext>
            </a:extLst>
          </p:cNvPr>
          <p:cNvSpPr txBox="1">
            <a:spLocks/>
          </p:cNvSpPr>
          <p:nvPr/>
        </p:nvSpPr>
        <p:spPr>
          <a:xfrm>
            <a:off x="5244001" y="436348"/>
            <a:ext cx="3904359" cy="420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600" b="1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200" b="1">
                <a:solidFill>
                  <a:schemeClr val="tx1"/>
                </a:solidFill>
              </a:rPr>
              <a:t>MOD23: Registrieren bei OI4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Veröffentlicht Dienste über MQTT</a:t>
            </a: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826534D1-CAF6-49B6-B64B-77C566AE9B42}"/>
              </a:ext>
            </a:extLst>
          </p:cNvPr>
          <p:cNvSpPr txBox="1">
            <a:spLocks/>
          </p:cNvSpPr>
          <p:nvPr/>
        </p:nvSpPr>
        <p:spPr>
          <a:xfrm>
            <a:off x="5244000" y="2513443"/>
            <a:ext cx="3904359" cy="420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b="1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100" b="1">
                <a:solidFill>
                  <a:schemeClr val="tx1"/>
                </a:solidFill>
                <a:ea typeface="+mn-lt"/>
                <a:cs typeface="+mn-lt"/>
              </a:rPr>
              <a:t>MOD24: DNS-SD-</a:t>
            </a:r>
            <a:r>
              <a:rPr lang="de-DE" sz="1100" b="1" err="1">
                <a:solidFill>
                  <a:schemeClr val="tx1"/>
                </a:solidFill>
                <a:ea typeface="+mn-lt"/>
                <a:cs typeface="+mn-lt"/>
              </a:rPr>
              <a:t>Listener</a:t>
            </a:r>
            <a:endParaRPr lang="de-DE" sz="1100" b="1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de-DE" sz="1100">
                <a:solidFill>
                  <a:schemeClr val="tx1"/>
                </a:solidFill>
                <a:ea typeface="+mn-lt"/>
                <a:cs typeface="+mn-lt"/>
              </a:rPr>
              <a:t>DNS-SD-Mechanismus wird verwendet</a:t>
            </a:r>
          </a:p>
          <a:p>
            <a:pPr>
              <a:buClr>
                <a:srgbClr val="FFFFFF"/>
              </a:buClr>
            </a:pPr>
            <a:r>
              <a:rPr lang="de-DE" sz="1100">
                <a:solidFill>
                  <a:schemeClr val="tx1"/>
                </a:solidFill>
              </a:rPr>
              <a:t>Sendet </a:t>
            </a:r>
            <a:r>
              <a:rPr lang="de-DE" sz="1100" err="1">
                <a:solidFill>
                  <a:schemeClr val="tx1"/>
                </a:solidFill>
              </a:rPr>
              <a:t>mDNS-Queries</a:t>
            </a:r>
            <a:r>
              <a:rPr lang="de-DE" sz="1100">
                <a:solidFill>
                  <a:schemeClr val="tx1"/>
                </a:solidFill>
              </a:rPr>
              <a:t> An alle dienste im Netzwerk</a:t>
            </a:r>
          </a:p>
          <a:p>
            <a:pPr>
              <a:buClr>
                <a:srgbClr val="FFFFFF"/>
              </a:buClr>
            </a:pPr>
            <a:r>
              <a:rPr lang="de-DE" sz="1100">
                <a:solidFill>
                  <a:schemeClr val="tx1"/>
                </a:solidFill>
              </a:rPr>
              <a:t>Die betroffenen Dienste antworten auf die Anfrage </a:t>
            </a:r>
          </a:p>
          <a:p>
            <a:pPr>
              <a:buClr>
                <a:srgbClr val="FFFFFF"/>
              </a:buClr>
            </a:pPr>
            <a:r>
              <a:rPr lang="de-DE" sz="1100">
                <a:solidFill>
                  <a:schemeClr val="tx1"/>
                </a:solidFill>
              </a:rPr>
              <a:t>Listet diese im Webinterface auf </a:t>
            </a:r>
          </a:p>
          <a:p>
            <a:pPr>
              <a:buClr>
                <a:srgbClr val="FFFFFF"/>
              </a:buClr>
            </a:pPr>
            <a:endParaRPr lang="de-DE" sz="110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421DCD-0955-411B-9B68-05B3837F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11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6A5AA1C4-67E2-4789-9452-29E8F97BE794}"/>
              </a:ext>
            </a:extLst>
          </p:cNvPr>
          <p:cNvSpPr>
            <a:spLocks noGrp="1"/>
          </p:cNvSpPr>
          <p:nvPr/>
        </p:nvSpPr>
        <p:spPr>
          <a:xfrm>
            <a:off x="4890" y="6020102"/>
            <a:ext cx="5114020" cy="9453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/>
              <a:t>Architekturübersicht und Module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47179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518" y="685799"/>
            <a:ext cx="699457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/>
              <a:t>Testen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C66CA6-91E8-4CCA-9EB5-F5A351A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12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9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6A4B407-95D1-4FD6-965C-8ED850DF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13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D6E6D8E-F36C-4DB2-BD32-F8F02646F479}"/>
              </a:ext>
            </a:extLst>
          </p:cNvPr>
          <p:cNvSpPr>
            <a:spLocks noGrp="1"/>
          </p:cNvSpPr>
          <p:nvPr/>
        </p:nvSpPr>
        <p:spPr>
          <a:xfrm>
            <a:off x="-128907" y="6172761"/>
            <a:ext cx="2056251" cy="6830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b="1"/>
              <a:t>Testen</a:t>
            </a:r>
            <a:endParaRPr lang="en-US" b="1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1E86B3B-9923-4466-8B88-096942297C1D}"/>
              </a:ext>
            </a:extLst>
          </p:cNvPr>
          <p:cNvSpPr txBox="1">
            <a:spLocks/>
          </p:cNvSpPr>
          <p:nvPr/>
        </p:nvSpPr>
        <p:spPr>
          <a:xfrm>
            <a:off x="903913" y="536660"/>
            <a:ext cx="7813750" cy="4976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400" b="1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800" b="1">
                <a:solidFill>
                  <a:schemeClr val="tx1"/>
                </a:solidFill>
                <a:ea typeface="+mn-lt"/>
                <a:cs typeface="+mn-lt"/>
              </a:rPr>
              <a:t>Was muss getestet werden und warum?</a:t>
            </a:r>
          </a:p>
          <a:p>
            <a:pPr>
              <a:buClr>
                <a:srgbClr val="FFFFFF"/>
              </a:buClr>
            </a:pPr>
            <a:r>
              <a:rPr lang="de-DE" sz="1800">
                <a:solidFill>
                  <a:schemeClr val="tx1"/>
                </a:solidFill>
                <a:ea typeface="+mn-lt"/>
                <a:cs typeface="+mn-lt"/>
              </a:rPr>
              <a:t>Dienste werden gesucht über DNS-SD ➔ </a:t>
            </a:r>
            <a:r>
              <a:rPr lang="de-DE" sz="1800" err="1">
                <a:solidFill>
                  <a:schemeClr val="tx1"/>
                </a:solidFill>
                <a:ea typeface="+mn-lt"/>
                <a:cs typeface="+mn-lt"/>
              </a:rPr>
              <a:t>mDNS</a:t>
            </a:r>
            <a:r>
              <a:rPr lang="de-DE" sz="1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800" err="1">
                <a:solidFill>
                  <a:schemeClr val="tx1"/>
                </a:solidFill>
                <a:ea typeface="+mn-lt"/>
                <a:cs typeface="+mn-lt"/>
              </a:rPr>
              <a:t>Queries</a:t>
            </a:r>
            <a:endParaRPr lang="de-DE" sz="180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de-DE" sz="1800">
                <a:solidFill>
                  <a:schemeClr val="tx1"/>
                </a:solidFill>
              </a:rPr>
              <a:t>Wenn Suche erfolgreich ➔ Dienste antworten mit Dienst-Infos</a:t>
            </a:r>
          </a:p>
          <a:p>
            <a:pPr>
              <a:buClr>
                <a:srgbClr val="FFFFFF"/>
              </a:buClr>
            </a:pPr>
            <a:r>
              <a:rPr lang="de-DE" sz="1800">
                <a:solidFill>
                  <a:schemeClr val="tx1"/>
                </a:solidFill>
              </a:rPr>
              <a:t>Falls Antwort mit Spezifikationen übereinstimmt</a:t>
            </a:r>
          </a:p>
          <a:p>
            <a:pPr>
              <a:buClr>
                <a:srgbClr val="FFFFFF"/>
              </a:buClr>
            </a:pPr>
            <a:r>
              <a:rPr lang="de-DE" sz="1800">
                <a:solidFill>
                  <a:schemeClr val="tx1"/>
                </a:solidFill>
              </a:rPr>
              <a:t>Weitere Kommunikation über MQTT-Broker</a:t>
            </a:r>
          </a:p>
          <a:p>
            <a:pPr>
              <a:buClr>
                <a:srgbClr val="FFFFFF"/>
              </a:buClr>
            </a:pPr>
            <a:r>
              <a:rPr lang="de-DE" sz="1800">
                <a:solidFill>
                  <a:schemeClr val="tx1"/>
                </a:solidFill>
              </a:rPr>
              <a:t>Veröffentlichen  auf der OI4-Service-Registry</a:t>
            </a:r>
          </a:p>
          <a:p>
            <a:pPr>
              <a:buClr>
                <a:srgbClr val="FFFFFF"/>
              </a:buClr>
            </a:pPr>
            <a:endParaRPr lang="de-DE" sz="18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800">
                <a:solidFill>
                  <a:schemeClr val="tx1"/>
                </a:solidFill>
              </a:rPr>
              <a:t>Diese Funktionen müssen richtig ausgeführt werden, um den Anforderungen des Projekts zu erfüllen !!!</a:t>
            </a:r>
          </a:p>
          <a:p>
            <a:pPr>
              <a:buClr>
                <a:srgbClr val="FFFFFF"/>
              </a:buClr>
            </a:pPr>
            <a:endParaRPr lang="de-DE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72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580BCE8-1F12-44EA-B6AB-B66E136FD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134034"/>
            <a:ext cx="8691282" cy="49263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chemeClr val="tx1"/>
                </a:solidFill>
              </a:rPr>
              <a:t>Basierend auf wichtige Funktionalitäten: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Suchen und Finden von Services mit der Hauptanwendung:</a:t>
            </a:r>
          </a:p>
          <a:p>
            <a:pPr lvl="1"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Die Registrierung der gefundenen Dienste in der OI4-Registry ("oi4=</a:t>
            </a:r>
            <a:r>
              <a:rPr lang="de-DE" err="1">
                <a:solidFill>
                  <a:schemeClr val="tx1"/>
                </a:solidFill>
              </a:rPr>
              <a:t>true</a:t>
            </a:r>
            <a:r>
              <a:rPr lang="de-DE">
                <a:solidFill>
                  <a:schemeClr val="tx1"/>
                </a:solidFill>
              </a:rPr>
              <a:t>"-TXT-Records)</a:t>
            </a:r>
          </a:p>
          <a:p>
            <a:pPr lvl="1"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Keine Registrierung der gefundenen Dienste in der OI4-Registry(ohne "oi4=</a:t>
            </a:r>
            <a:r>
              <a:rPr lang="de-DE" err="1">
                <a:solidFill>
                  <a:schemeClr val="tx1"/>
                </a:solidFill>
                <a:ea typeface="+mn-lt"/>
                <a:cs typeface="+mn-lt"/>
              </a:rPr>
              <a:t>true</a:t>
            </a: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"-TXT-Records)</a:t>
            </a:r>
            <a:endParaRPr lang="de-DE">
              <a:solidFill>
                <a:schemeClr val="tx1"/>
              </a:solidFill>
            </a:endParaRPr>
          </a:p>
          <a:p>
            <a:pPr lvl="1"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Ob ein Dienst am OI4-Messagebus über DNS-SD gefunden wird</a:t>
            </a:r>
          </a:p>
          <a:p>
            <a:pPr lvl="1"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 marL="457200" lvl="1" indent="0">
              <a:buClr>
                <a:srgbClr val="FFFFFF"/>
              </a:buClr>
              <a:buNone/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 marL="0" indent="0">
              <a:buClr>
                <a:prstClr val="white"/>
              </a:buClr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AF6334-1A3C-43C9-8237-409F9987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14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17AA8A2-8F6A-4EA9-8057-E5380B1DD48C}"/>
              </a:ext>
            </a:extLst>
          </p:cNvPr>
          <p:cNvSpPr>
            <a:spLocks noGrp="1"/>
          </p:cNvSpPr>
          <p:nvPr/>
        </p:nvSpPr>
        <p:spPr>
          <a:xfrm>
            <a:off x="-128907" y="6172761"/>
            <a:ext cx="2056251" cy="6830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b="1"/>
              <a:t>Testen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2836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9763FB-B28F-42EE-B051-3A210F3F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Live-</a:t>
            </a:r>
            <a:r>
              <a:rPr lang="en-US" sz="5400" b="1" err="1"/>
              <a:t>Vorstellung</a:t>
            </a:r>
            <a:endParaRPr lang="en-US" sz="5400" b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7A63AE-5D38-49C4-8E96-CE8D3693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15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518" y="685799"/>
            <a:ext cx="699457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err="1"/>
              <a:t>Fazit</a:t>
            </a:r>
            <a:endParaRPr lang="en-US" sz="6000" b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53C58C6-509F-4412-A852-91EA0329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16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8C671AC-18A8-40F7-A432-4D8AB878F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37" y="793148"/>
            <a:ext cx="9108661" cy="50619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>
                <a:solidFill>
                  <a:schemeClr val="tx1"/>
                </a:solidFill>
              </a:rPr>
              <a:t>Ständig neue Herausforderungen</a:t>
            </a: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Unerwartete Änderungen</a:t>
            </a: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 ungenaue Anforderungen</a:t>
            </a: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DE" b="1">
                <a:solidFill>
                  <a:schemeClr val="tx1"/>
                </a:solidFill>
              </a:rPr>
              <a:t>Aber</a:t>
            </a:r>
            <a:r>
              <a:rPr lang="de-DE">
                <a:solidFill>
                  <a:schemeClr val="tx1"/>
                </a:solidFill>
              </a:rPr>
              <a:t>: Am Ende Projekt erfolgreich verlaufen</a:t>
            </a: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Aktuelles Thema (Industrie 4.0)</a:t>
            </a: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Gute Teamarbeit trotz Verlust von Teammitgliedern</a:t>
            </a: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prstClr val="white"/>
              </a:buClr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82E2F4-BD19-4DC6-8695-25E84449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17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6ECEE68-2A3C-464C-8D83-3D260CFBC776}"/>
              </a:ext>
            </a:extLst>
          </p:cNvPr>
          <p:cNvSpPr>
            <a:spLocks noGrp="1"/>
          </p:cNvSpPr>
          <p:nvPr/>
        </p:nvSpPr>
        <p:spPr>
          <a:xfrm>
            <a:off x="-327690" y="6172761"/>
            <a:ext cx="2056251" cy="6830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/>
              <a:t>Fazit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7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Viele Fragezeichen vor schwarzem Hintergrund">
            <a:extLst>
              <a:ext uri="{FF2B5EF4-FFF2-40B4-BE49-F238E27FC236}">
                <a16:creationId xmlns:a16="http://schemas.microsoft.com/office/drawing/2014/main" id="{B39184FB-9A1C-4BF8-95FD-87F3D8CDC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619" r="-2" b="-2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21" y="-233770"/>
            <a:ext cx="7879521" cy="31153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Danke fürs Zuhören!</a:t>
            </a:r>
            <a:br>
              <a:rPr lang="en-US" sz="4800" b="1"/>
            </a:br>
            <a:br>
              <a:rPr lang="en-US" sz="4800" b="1"/>
            </a:br>
            <a:r>
              <a:rPr lang="en-US" sz="4800" b="1"/>
              <a:t>Gibt es noch Fragen?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53C58C6-509F-4412-A852-91EA0329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dirty="0">
                <a:solidFill>
                  <a:schemeClr val="accent5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8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Weiße Glühbirnen mit einer gelben, die hervorsteht">
            <a:extLst>
              <a:ext uri="{FF2B5EF4-FFF2-40B4-BE49-F238E27FC236}">
                <a16:creationId xmlns:a16="http://schemas.microsoft.com/office/drawing/2014/main" id="{8A16A758-C885-4351-BB7C-603084E18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97B979-3E9F-4E5D-A9D2-46ED3790C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006" y="3277932"/>
            <a:ext cx="4636053" cy="36152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800" b="1">
                <a:solidFill>
                  <a:schemeClr val="tx1"/>
                </a:solidFill>
              </a:rPr>
              <a:t>Team-Vorstellung</a:t>
            </a:r>
          </a:p>
          <a:p>
            <a:r>
              <a:rPr lang="de-DE" sz="1800" b="1">
                <a:solidFill>
                  <a:schemeClr val="tx1"/>
                </a:solidFill>
                <a:ea typeface="+mn-lt"/>
                <a:cs typeface="+mn-lt"/>
              </a:rPr>
              <a:t>Produktübersicht </a:t>
            </a:r>
            <a:endParaRPr lang="de-DE" sz="1800" b="1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DE" sz="1800" b="1">
                <a:solidFill>
                  <a:schemeClr val="tx1"/>
                </a:solidFill>
              </a:rPr>
              <a:t>Master Use-Case</a:t>
            </a:r>
          </a:p>
          <a:p>
            <a:r>
              <a:rPr lang="de-DE" sz="1800" b="1">
                <a:solidFill>
                  <a:schemeClr val="tx1"/>
                </a:solidFill>
              </a:rPr>
              <a:t>Architekturübersicht und Module</a:t>
            </a:r>
          </a:p>
          <a:p>
            <a:r>
              <a:rPr lang="de-DE" sz="1800" b="1">
                <a:solidFill>
                  <a:schemeClr val="tx1"/>
                </a:solidFill>
              </a:rPr>
              <a:t>Testen</a:t>
            </a:r>
          </a:p>
          <a:p>
            <a:r>
              <a:rPr lang="de-DE" sz="1800" b="1">
                <a:solidFill>
                  <a:schemeClr val="tx1"/>
                </a:solidFill>
              </a:rPr>
              <a:t>Live Vorstellung </a:t>
            </a:r>
          </a:p>
          <a:p>
            <a:r>
              <a:rPr lang="de-DE" sz="1800" b="1">
                <a:solidFill>
                  <a:schemeClr val="tx1"/>
                </a:solidFill>
              </a:rPr>
              <a:t>Fazit/Ausblick</a:t>
            </a:r>
          </a:p>
          <a:p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19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0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el 1">
            <a:extLst>
              <a:ext uri="{FF2B5EF4-FFF2-40B4-BE49-F238E27FC236}">
                <a16:creationId xmlns:a16="http://schemas.microsoft.com/office/drawing/2014/main" id="{6F70B190-A649-4F80-812E-8FB829A5F2F5}"/>
              </a:ext>
            </a:extLst>
          </p:cNvPr>
          <p:cNvSpPr>
            <a:spLocks noGrp="1"/>
          </p:cNvSpPr>
          <p:nvPr/>
        </p:nvSpPr>
        <p:spPr>
          <a:xfrm>
            <a:off x="629854" y="2450419"/>
            <a:ext cx="3374248" cy="90519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000" b="1"/>
              <a:t>Gliederung</a:t>
            </a:r>
            <a:endParaRPr lang="en-US" sz="4000" b="1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09D3FF-6D5B-4581-BA0E-C8035D49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2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51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5" descr="Ein Bild, das Person, Mann, Schlips, Anzug enthält.&#10;&#10;Beschreibung automatisch generiert.">
            <a:extLst>
              <a:ext uri="{FF2B5EF4-FFF2-40B4-BE49-F238E27FC236}">
                <a16:creationId xmlns:a16="http://schemas.microsoft.com/office/drawing/2014/main" id="{0537DB4C-BDAF-4E80-839D-C54847A8989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t="581" r="2325" b="23837"/>
          <a:stretch/>
        </p:blipFill>
        <p:spPr>
          <a:xfrm>
            <a:off x="5578969" y="764061"/>
            <a:ext cx="1531960" cy="1579510"/>
          </a:xfrm>
          <a:prstGeom prst="rect">
            <a:avLst/>
          </a:prstGeom>
        </p:spPr>
      </p:pic>
      <p:pic>
        <p:nvPicPr>
          <p:cNvPr id="16" name="Grafik 7" descr="Ein Bild, das Person, drinnen, sitzend, Frau enthält.&#10;&#10;Beschreibung automatisch generiert.">
            <a:extLst>
              <a:ext uri="{FF2B5EF4-FFF2-40B4-BE49-F238E27FC236}">
                <a16:creationId xmlns:a16="http://schemas.microsoft.com/office/drawing/2014/main" id="{FC9E1555-521C-47B1-B31C-4AD943726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3" t="6250" r="714" b="26042"/>
          <a:stretch/>
        </p:blipFill>
        <p:spPr>
          <a:xfrm>
            <a:off x="306246" y="767699"/>
            <a:ext cx="1540584" cy="1580280"/>
          </a:xfrm>
          <a:prstGeom prst="rect">
            <a:avLst/>
          </a:prstGeom>
        </p:spPr>
      </p:pic>
      <p:pic>
        <p:nvPicPr>
          <p:cNvPr id="18" name="Grafik 8" descr="Ein Bild, das Person, drinnen, lächelnd, haltend enthält.&#10;&#10;Beschreibung automatisch generiert.">
            <a:extLst>
              <a:ext uri="{FF2B5EF4-FFF2-40B4-BE49-F238E27FC236}">
                <a16:creationId xmlns:a16="http://schemas.microsoft.com/office/drawing/2014/main" id="{4B415C47-2104-4B21-BD78-23DA7D87B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96" y="3080662"/>
            <a:ext cx="1490382" cy="146180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892BCB5-5A28-4376-AF88-36B320B53E39}"/>
              </a:ext>
            </a:extLst>
          </p:cNvPr>
          <p:cNvSpPr txBox="1">
            <a:spLocks/>
          </p:cNvSpPr>
          <p:nvPr/>
        </p:nvSpPr>
        <p:spPr>
          <a:xfrm>
            <a:off x="1924222" y="772328"/>
            <a:ext cx="2854253" cy="312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err="1">
                <a:latin typeface="Arial"/>
                <a:cs typeface="Arial"/>
              </a:rPr>
              <a:t>Projektleiter</a:t>
            </a:r>
            <a:r>
              <a:rPr lang="en-US" sz="1400" b="1">
                <a:latin typeface="Arial"/>
                <a:cs typeface="Arial"/>
              </a:rPr>
              <a:t> &amp; </a:t>
            </a:r>
            <a:r>
              <a:rPr lang="en-US" sz="1400" b="1" err="1">
                <a:latin typeface="Arial"/>
                <a:cs typeface="Arial"/>
              </a:rPr>
              <a:t>Produktmanager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08856EF-6E1D-47E2-9F83-680EFF10FB44}"/>
              </a:ext>
            </a:extLst>
          </p:cNvPr>
          <p:cNvSpPr txBox="1">
            <a:spLocks/>
          </p:cNvSpPr>
          <p:nvPr/>
        </p:nvSpPr>
        <p:spPr>
          <a:xfrm>
            <a:off x="1630795" y="3157834"/>
            <a:ext cx="3000674" cy="453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err="1">
                <a:latin typeface="Arial"/>
                <a:cs typeface="Arial"/>
              </a:rPr>
              <a:t>Systemarchitekt</a:t>
            </a:r>
            <a:r>
              <a:rPr lang="en-US" sz="1400" b="1">
                <a:latin typeface="Arial"/>
                <a:cs typeface="Arial"/>
              </a:rPr>
              <a:t> / 1. </a:t>
            </a:r>
            <a:r>
              <a:rPr lang="en-US" sz="1400" b="1" err="1">
                <a:latin typeface="Arial"/>
                <a:cs typeface="Arial"/>
              </a:rPr>
              <a:t>Entwickler</a:t>
            </a:r>
            <a:endParaRPr lang="en-US" sz="1400" b="1">
              <a:latin typeface="Arial"/>
              <a:cs typeface="Arial"/>
            </a:endParaRPr>
          </a:p>
          <a:p>
            <a:pPr algn="r"/>
            <a:endParaRPr lang="en-US" sz="1400" b="1">
              <a:latin typeface="Arial"/>
              <a:cs typeface="Arial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140EFC8-6719-44C5-B574-1A58FB51EA99}"/>
              </a:ext>
            </a:extLst>
          </p:cNvPr>
          <p:cNvSpPr txBox="1">
            <a:spLocks/>
          </p:cNvSpPr>
          <p:nvPr/>
        </p:nvSpPr>
        <p:spPr>
          <a:xfrm>
            <a:off x="7121407" y="539728"/>
            <a:ext cx="3107860" cy="53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err="1">
                <a:latin typeface="Arial"/>
                <a:cs typeface="Arial"/>
              </a:rPr>
              <a:t>Technischer</a:t>
            </a:r>
            <a:r>
              <a:rPr lang="en-US" sz="1400" b="1">
                <a:latin typeface="Arial"/>
                <a:cs typeface="Arial"/>
              </a:rPr>
              <a:t> </a:t>
            </a:r>
            <a:r>
              <a:rPr lang="en-US" sz="1400" b="1" err="1">
                <a:latin typeface="Arial"/>
                <a:cs typeface="Arial"/>
              </a:rPr>
              <a:t>Redakteur</a:t>
            </a:r>
          </a:p>
        </p:txBody>
      </p:sp>
      <p:pic>
        <p:nvPicPr>
          <p:cNvPr id="22" name="Grafik 14">
            <a:extLst>
              <a:ext uri="{FF2B5EF4-FFF2-40B4-BE49-F238E27FC236}">
                <a16:creationId xmlns:a16="http://schemas.microsoft.com/office/drawing/2014/main" id="{20D2D69B-C093-4CD1-AA26-5C465DA27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79" y="3053634"/>
            <a:ext cx="1640306" cy="1610227"/>
          </a:xfrm>
          <a:prstGeom prst="rect">
            <a:avLst/>
          </a:prstGeom>
        </p:spPr>
      </p:pic>
      <p:sp>
        <p:nvSpPr>
          <p:cNvPr id="23" name="Textfeld 9">
            <a:extLst>
              <a:ext uri="{FF2B5EF4-FFF2-40B4-BE49-F238E27FC236}">
                <a16:creationId xmlns:a16="http://schemas.microsoft.com/office/drawing/2014/main" id="{CDD8BE4B-A14F-4B50-954F-3F65A7B67696}"/>
              </a:ext>
            </a:extLst>
          </p:cNvPr>
          <p:cNvSpPr txBox="1"/>
          <p:nvPr/>
        </p:nvSpPr>
        <p:spPr>
          <a:xfrm>
            <a:off x="1926386" y="1514140"/>
            <a:ext cx="2753226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Goran </a:t>
            </a:r>
            <a:r>
              <a:rPr lang="de-DE" err="1"/>
              <a:t>Erdeljan</a:t>
            </a:r>
          </a:p>
          <a:p>
            <a:r>
              <a:rPr lang="de-DE"/>
              <a:t>(inf19170@lehre.dhbw-stuttgart.de)</a:t>
            </a:r>
          </a:p>
        </p:txBody>
      </p:sp>
      <p:sp>
        <p:nvSpPr>
          <p:cNvPr id="24" name="Textfeld 10">
            <a:extLst>
              <a:ext uri="{FF2B5EF4-FFF2-40B4-BE49-F238E27FC236}">
                <a16:creationId xmlns:a16="http://schemas.microsoft.com/office/drawing/2014/main" id="{083FDE85-AE8D-46EF-B55E-509849F3FF05}"/>
              </a:ext>
            </a:extLst>
          </p:cNvPr>
          <p:cNvSpPr txBox="1"/>
          <p:nvPr/>
        </p:nvSpPr>
        <p:spPr>
          <a:xfrm>
            <a:off x="1817054" y="3741030"/>
            <a:ext cx="2697197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Benedict Wetzel</a:t>
            </a:r>
          </a:p>
          <a:p>
            <a:r>
              <a:rPr lang="de-DE"/>
              <a:t>(inf19052@lehre.dhbw-stuttgart.de)</a:t>
            </a:r>
          </a:p>
        </p:txBody>
      </p:sp>
      <p:sp>
        <p:nvSpPr>
          <p:cNvPr id="25" name="Textfeld 11">
            <a:extLst>
              <a:ext uri="{FF2B5EF4-FFF2-40B4-BE49-F238E27FC236}">
                <a16:creationId xmlns:a16="http://schemas.microsoft.com/office/drawing/2014/main" id="{79E7AF4A-CF80-4308-9FE3-B5C3F961303B}"/>
              </a:ext>
            </a:extLst>
          </p:cNvPr>
          <p:cNvSpPr txBox="1"/>
          <p:nvPr/>
        </p:nvSpPr>
        <p:spPr>
          <a:xfrm>
            <a:off x="7252497" y="3806865"/>
            <a:ext cx="2753226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Serdar Ilhan</a:t>
            </a:r>
          </a:p>
          <a:p>
            <a:r>
              <a:rPr lang="de-DE"/>
              <a:t>(inf19223@lehre.dhbw-stuttgart.de)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4FF5152-2CFC-42A7-BBED-8E754FD917F6}"/>
              </a:ext>
            </a:extLst>
          </p:cNvPr>
          <p:cNvSpPr txBox="1">
            <a:spLocks/>
          </p:cNvSpPr>
          <p:nvPr/>
        </p:nvSpPr>
        <p:spPr>
          <a:xfrm>
            <a:off x="7154633" y="3051024"/>
            <a:ext cx="2566439" cy="312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err="1">
                <a:latin typeface="Arial"/>
                <a:cs typeface="Arial"/>
              </a:rPr>
              <a:t>Testmanager</a:t>
            </a:r>
            <a:r>
              <a:rPr lang="en-US" sz="1400" b="1">
                <a:latin typeface="Arial"/>
                <a:cs typeface="Arial"/>
              </a:rPr>
              <a:t> / 2. </a:t>
            </a:r>
            <a:r>
              <a:rPr lang="en-US" sz="1400" b="1" err="1">
                <a:latin typeface="Arial"/>
                <a:cs typeface="Arial"/>
              </a:rPr>
              <a:t>Entwickler</a:t>
            </a:r>
            <a:endParaRPr lang="en-US" sz="1400" b="1">
              <a:latin typeface="Arial"/>
              <a:cs typeface="Arial"/>
            </a:endParaRPr>
          </a:p>
        </p:txBody>
      </p:sp>
      <p:sp>
        <p:nvSpPr>
          <p:cNvPr id="35" name="Textfeld 1">
            <a:extLst>
              <a:ext uri="{FF2B5EF4-FFF2-40B4-BE49-F238E27FC236}">
                <a16:creationId xmlns:a16="http://schemas.microsoft.com/office/drawing/2014/main" id="{88B1FAF6-78AD-4B81-A6ED-C01A4FDA714D}"/>
              </a:ext>
            </a:extLst>
          </p:cNvPr>
          <p:cNvSpPr txBox="1"/>
          <p:nvPr/>
        </p:nvSpPr>
        <p:spPr>
          <a:xfrm>
            <a:off x="7119190" y="1494920"/>
            <a:ext cx="2743200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Daniel Baumann</a:t>
            </a:r>
          </a:p>
          <a:p>
            <a:r>
              <a:rPr lang="de-DE"/>
              <a:t>(inf19188@lehre.dhbw-stuttgart.de)</a:t>
            </a:r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6F70B190-A649-4F80-812E-8FB829A5F2F5}"/>
              </a:ext>
            </a:extLst>
          </p:cNvPr>
          <p:cNvSpPr>
            <a:spLocks noGrp="1"/>
          </p:cNvSpPr>
          <p:nvPr/>
        </p:nvSpPr>
        <p:spPr>
          <a:xfrm>
            <a:off x="63504" y="6007109"/>
            <a:ext cx="4791636" cy="9493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/>
              <a:t>Team-vorstellung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E3C8F45-2B86-4EB8-A7F7-390B5A84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3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3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72" y="685799"/>
            <a:ext cx="8260832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err="1"/>
              <a:t>Produktübersicht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9307BC-7B1D-464E-A3DB-E820A8E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4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97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2302EC15-92EE-448C-A434-8918F4293BD3}"/>
              </a:ext>
            </a:extLst>
          </p:cNvPr>
          <p:cNvSpPr>
            <a:spLocks noGrp="1"/>
          </p:cNvSpPr>
          <p:nvPr/>
        </p:nvSpPr>
        <p:spPr>
          <a:xfrm>
            <a:off x="-633" y="6106502"/>
            <a:ext cx="4556325" cy="83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b="1"/>
              <a:t>Produktübersicht</a:t>
            </a:r>
            <a:endParaRPr lang="en-US" b="1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F836D3-8F3C-4624-B0B1-77EE8FD7A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25" y="1282148"/>
            <a:ext cx="5375966" cy="36152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Erweiterung der OI4-Service Registry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Registrierung von Geräten und Diensten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97AB7FE-A171-423D-811C-3543CC2F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5</a:t>
            </a:fld>
            <a:endParaRPr lang="de-DE">
              <a:solidFill>
                <a:schemeClr val="accent5"/>
              </a:solidFill>
            </a:endParaRP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39914B60-D476-4198-A8E0-049BC777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562" y="1091884"/>
            <a:ext cx="5317837" cy="36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72" y="685799"/>
            <a:ext cx="8260832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/>
              <a:t>Master Use-case</a:t>
            </a:r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000687-199B-4945-B032-D12099A8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6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7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42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6F70B190-A649-4F80-812E-8FB829A5F2F5}"/>
              </a:ext>
            </a:extLst>
          </p:cNvPr>
          <p:cNvSpPr>
            <a:spLocks noGrp="1"/>
          </p:cNvSpPr>
          <p:nvPr/>
        </p:nvSpPr>
        <p:spPr>
          <a:xfrm>
            <a:off x="-76663" y="6139631"/>
            <a:ext cx="4234790" cy="7493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b="1"/>
              <a:t>Master Use-</a:t>
            </a:r>
            <a:r>
              <a:rPr lang="de-DE" b="1" err="1"/>
              <a:t>case</a:t>
            </a:r>
            <a:endParaRPr lang="en-US" b="1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B1AF06-D896-4863-9444-D0BCDF1C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12" y="1320800"/>
            <a:ext cx="8534400" cy="36152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Hinzufügen der </a:t>
            </a:r>
            <a:r>
              <a:rPr lang="de-DE" i="1">
                <a:solidFill>
                  <a:schemeClr val="tx1"/>
                </a:solidFill>
                <a:ea typeface="+mn-lt"/>
                <a:cs typeface="+mn-lt"/>
              </a:rPr>
              <a:t>Service Discovery-Funktionen</a:t>
            </a: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 zur OI4-Registry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Registrierung von Geräten via DNS-SD</a:t>
            </a: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Übernahme der registrierten Dienste (aus dem OI4-System) </a:t>
            </a:r>
            <a:r>
              <a:rPr lang="de">
                <a:solidFill>
                  <a:schemeClr val="tx1"/>
                </a:solidFill>
                <a:ea typeface="+mn-lt"/>
                <a:cs typeface="+mn-lt"/>
              </a:rPr>
              <a:t>und deren Übermittlung an das Netzwerk über den DNS-SD-Mechanismus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Ausführung der Anwendung in Docker Container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D179696-28C6-4AFC-8D23-34683016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7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26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19" y="1302123"/>
            <a:ext cx="8854745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err="1"/>
              <a:t>Architekturübersicht</a:t>
            </a:r>
            <a:r>
              <a:rPr lang="en-US" sz="6000" b="1"/>
              <a:t> und Module</a:t>
            </a:r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8D1485-B0C7-4279-A1BC-1B1CFAFA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8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5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83212C-577E-491A-9111-B7B760DC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prstClr val="white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07921F5-CA74-4053-9FD2-BD63CDD93FF2}"/>
              </a:ext>
            </a:extLst>
          </p:cNvPr>
          <p:cNvSpPr txBox="1"/>
          <p:nvPr/>
        </p:nvSpPr>
        <p:spPr>
          <a:xfrm>
            <a:off x="454324" y="574503"/>
            <a:ext cx="3415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b="1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A7F14D6-3459-4D02-9ED6-A4D9AE557A98}"/>
              </a:ext>
            </a:extLst>
          </p:cNvPr>
          <p:cNvSpPr txBox="1">
            <a:spLocks/>
          </p:cNvSpPr>
          <p:nvPr/>
        </p:nvSpPr>
        <p:spPr>
          <a:xfrm>
            <a:off x="5051058" y="743265"/>
            <a:ext cx="8691282" cy="4926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800" b="1">
              <a:solidFill>
                <a:schemeClr val="tx1"/>
              </a:solidFill>
            </a:endParaRP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00F12CE4-D1D4-4F4B-BE16-980672F6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15" y="1512424"/>
            <a:ext cx="7546367" cy="3927331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E1F4A4-73DB-4F24-A485-BC281F89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9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A5AA1C4-67E2-4789-9452-29E8F97BE794}"/>
              </a:ext>
            </a:extLst>
          </p:cNvPr>
          <p:cNvSpPr>
            <a:spLocks noGrp="1"/>
          </p:cNvSpPr>
          <p:nvPr/>
        </p:nvSpPr>
        <p:spPr>
          <a:xfrm>
            <a:off x="4890" y="6020102"/>
            <a:ext cx="5114020" cy="9453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/>
              <a:t>Architekturübersicht und Module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9580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A212F"/>
      </a:dk2>
      <a:lt2>
        <a:srgbClr val="F0F3F1"/>
      </a:lt2>
      <a:accent1>
        <a:srgbClr val="E729A6"/>
      </a:accent1>
      <a:accent2>
        <a:srgbClr val="C717D5"/>
      </a:accent2>
      <a:accent3>
        <a:srgbClr val="8A29E7"/>
      </a:accent3>
      <a:accent4>
        <a:srgbClr val="4030D9"/>
      </a:accent4>
      <a:accent5>
        <a:srgbClr val="2966E7"/>
      </a:accent5>
      <a:accent6>
        <a:srgbClr val="17A4D5"/>
      </a:accent6>
      <a:hlink>
        <a:srgbClr val="3F53B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Slice</vt:lpstr>
      <vt:lpstr>BrushVTI</vt:lpstr>
      <vt:lpstr> OI4-Service-Registry</vt:lpstr>
      <vt:lpstr>PowerPoint Presentation</vt:lpstr>
      <vt:lpstr>PowerPoint Presentation</vt:lpstr>
      <vt:lpstr>Produktübersicht</vt:lpstr>
      <vt:lpstr>PowerPoint Presentation</vt:lpstr>
      <vt:lpstr>Master Use-case</vt:lpstr>
      <vt:lpstr>PowerPoint Presentation</vt:lpstr>
      <vt:lpstr>Architekturübersicht und Module</vt:lpstr>
      <vt:lpstr>PowerPoint Presentation</vt:lpstr>
      <vt:lpstr>PowerPoint Presentation</vt:lpstr>
      <vt:lpstr>PowerPoint Presentation</vt:lpstr>
      <vt:lpstr>Testen</vt:lpstr>
      <vt:lpstr>PowerPoint Presentation</vt:lpstr>
      <vt:lpstr>PowerPoint Presentation</vt:lpstr>
      <vt:lpstr>Live-Vorstellung</vt:lpstr>
      <vt:lpstr>Fazit</vt:lpstr>
      <vt:lpstr>PowerPoint Presentation</vt:lpstr>
      <vt:lpstr>Danke fürs Zuhören!  Gibt es noch 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1</cp:revision>
  <dcterms:created xsi:type="dcterms:W3CDTF">2021-05-19T12:52:19Z</dcterms:created>
  <dcterms:modified xsi:type="dcterms:W3CDTF">2021-05-20T19:38:11Z</dcterms:modified>
</cp:coreProperties>
</file>